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5" r:id="rId4"/>
  </p:sldMasterIdLst>
  <p:notesMasterIdLst>
    <p:notesMasterId r:id="rId15"/>
  </p:notesMasterIdLst>
  <p:handoutMasterIdLst>
    <p:handoutMasterId r:id="rId16"/>
  </p:handoutMasterIdLst>
  <p:sldIdLst>
    <p:sldId id="2561" r:id="rId5"/>
    <p:sldId id="2563" r:id="rId6"/>
    <p:sldId id="2565" r:id="rId7"/>
    <p:sldId id="2566" r:id="rId8"/>
    <p:sldId id="2567" r:id="rId9"/>
    <p:sldId id="2568" r:id="rId10"/>
    <p:sldId id="2569" r:id="rId11"/>
    <p:sldId id="2570" r:id="rId12"/>
    <p:sldId id="2571" r:id="rId13"/>
    <p:sldId id="2573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lety czytania dla młodzieży szkolnej" id="{E1FDC17F-3610-415B-BA43-793B5FF71D06}">
          <p14:sldIdLst>
            <p14:sldId id="2561"/>
          </p14:sldIdLst>
        </p14:section>
        <p14:section name="Wprowadzenie do tematu" id="{161EBF53-51CB-4E53-919C-FC5619DD9DA6}">
          <p14:sldIdLst>
            <p14:sldId id="2563"/>
          </p14:sldIdLst>
        </p14:section>
        <p14:section name="Główne zalety czytania" id="{57A9C23F-0FAB-4A85-ACFA-B7441960F3C5}">
          <p14:sldIdLst>
            <p14:sldId id="2565"/>
            <p14:sldId id="2566"/>
            <p14:sldId id="2567"/>
            <p14:sldId id="2568"/>
            <p14:sldId id="2569"/>
            <p14:sldId id="2570"/>
            <p14:sldId id="2571"/>
          </p14:sldIdLst>
        </p14:section>
        <p14:section name="Podsumowanie" id="{18E6CA20-23AC-43A2-A2AD-FCEDF9FA12E5}">
          <p14:sldIdLst>
            <p14:sldId id="25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5E53D-ED8A-2569-5C69-F4C8E4BEEA48}" v="2" dt="2025-11-27T07:31:37.241"/>
    <p1510:client id="{EC43C565-B80E-4190-80C8-785E265D6FC5}" v="15" dt="2025-11-27T07:18:14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232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D1EC30-5B0B-48D0-A1A8-66A96720DF2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B8FBFCE-2205-4B9C-81E5-532E0690D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F68A4D-42A7-45F7-9930-00E8DCB48D7E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DD6F49-EBB7-4CCF-97A8-E526BB28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Zawartość wygenerowana przez AI może być niepoprawna.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1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Czytanie to nie tylko sposób na zdobywanie wiedzy, ale również na rozwój osobisty, emocjonalny i społeczny. Wzmacnia umiejętności językowe, pobudza kreatywność, uczy empatii i krytycznego myślenia, a także poprawia koncentrację i pamięć. Dodatkowo działa relaksująco i wspiera osiąganie lepszych wyników w nauce. Warto czytać codziennie, ponieważ każda przeczytana strona to krok w stronę lepszego zrozumienia świata i samego siebie. Książki są inwestycją w przyszłość, która przynosi korzyści przez całe życie.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Czytanie książek jest jedną z najważniejszych aktywności rozwijających młodzież zarówno intelektualnie, jak i emocjonalnie. W dobie cyfryzacji i szybkiego dostępu do informacji, młodzi ludzie coraz rzadziej sięgają po tradycyjne książki, co może ograniczać ich rozwój. Czytanie nie jest jedynie formą rozrywki – to narzędzie, które kształtuje osobowość, rozwija umiejętności językowe, pobudza wyobraźnię i uczy empatii. Dzięki książkom młodzież poznaje różnorodne perspektywy, kultury i wartości, co sprzyja otwartości na świat. Ponadto czytanie wspiera rozwój myślenia krytycznego, które jest kluczowe w ocenie informacji i podejmowaniu decyzji w codziennym życiu. Regularne obcowanie z literaturą poprawia koncentrację, pamięć oraz zdolność logicznego wnioskowania. Warto podkreślić, że czytanie działa również relaksująco, redukuje stres i poprawia samopoczucie, co jest szczególnie istotne w okresie dorastania, pełnym wyzwań i presji. Wprowadzenie do tematu pokazuje, że książki to nie tylko źródło wiedzy, ale także sposób na rozwój emocjonalny i społeczny. W kolejnych częściach prezentacji omówimy najważniejsze zalety czytania, które mają bezpośredni wpływ na życie młodzieży szkolnej.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1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Czytanie książek znacząco wpływa na rozwój językowy młodzieży. Regularne obcowanie z tekstem poszerza zasób słownictwa, uczy poprawnej gramatyki i stylistyki, a także wzmacnia umiejętność konstruowania zdań. Dzięki temu młodzi ludzie potrafią lepiej wyrażać swoje myśli zarówno w mowie, jak i w piśmie. Kontakt z różnorodnymi formami literackimi – od prozy po poezję – rozwija zdolność rozumienia kontekstu i subtelności językowych. Umiejętność komunikacji jest kluczowa w życiu codziennym, w nauce oraz w przyszłej pracy zawodowej. Czytanie uczy również argumentacji i logicznego przedstawiania poglądów, co jest nieocenione w dyskusjach i prezentacjach. W efekcie młodzież staje się bardziej świadoma języka, co przekłada się na lepsze wyniki w nauce i większą pewność siebie w kontaktach interpersonalnych.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26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Literatura jest doskonałym narzędziem do rozwijania wyobraźni i kreatywności. Czytając, młodzież przenosi się w świat bohaterów, miejsc i wydarzeń, które pobudzają zdolność tworzenia obrazów w umyśle. Dzięki temu rozwija się kreatywne myślenie, które jest niezbędne w rozwiązywaniu problemów i tworzeniu nowych pomysłów. Inspiracja płynąca z książek może prowadzić do własnej twórczości – pisania opowiadań, rysowania czy projektowania. Wyobraźnia jest kluczowym elementem w nauce, sztuce i technologii, a czytanie jest jednym z najprostszych sposobów jej rozwijania. W świecie pełnym gotowych obrazów i szybkich treści, książki uczą cierpliwości i głębokiego zanurzenia w historii, co sprzyja kreatywności na wielu płaszczyznach.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Czytanie literatury pozwala młodzieży zrozumieć różnorodne punkty widzenia i doświadczenia innych ludzi. Wchodząc w świat bohaterów, czytelnik uczy się empatii, czyli zdolności do odczuwania i rozumienia emocji innych osób. To niezwykle ważne w budowaniu relacji międzyludzkich i funkcjonowaniu w społeczeństwie. Książki poruszają tematy związane z kulturą, historią, problemami społecznymi, co rozwija wrażliwość na różnorodność i uczy tolerancji. Dzięki temu młodzież staje się bardziej otwarta, świadoma i gotowa do współpracy z innymi. Empatia jest cechą, która wpływa na jakość życia, a czytanie jest jednym z najlepszych sposobów jej kształtowania.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Analiza fabuły, motywów i postaw bohaterów uczy młodzież logicznego wnioskowania i oceny sytuacji. Czytanie rozwija zdolność dostrzegania związków przyczynowo-skutkowych, rozpoznawania manipulacji oraz formułowania własnych opinii. W świecie pełnym informacji, umiejętność krytycznego myślenia jest kluczowa, aby odróżnić fakty od opinii i podejmować świadome decyzje. Literatura, szczególnie ta wymagająca interpretacji, stawia przed czytelnikiem wyzwania intelektualne, które wzmacniają zdolności analityczne. Dzięki temu młodzież lepiej radzi sobie w nauce, a także w codziennym życiu, gdzie krytyczne myślenie jest niezbędne.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5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Regularne czytanie wymaga skupienia uwagi na tekście przez dłuższy czas, co ćwiczy zdolność koncentracji. W świecie pełnym rozproszeń, umiejętność skupienia jest niezwykle cenna. Ponadto czytanie angażuje pamięć – czytelnik musi zapamiętać wątki, bohaterów i szczegóły fabuły, co wzmacnia zdolności poznawcze. Te umiejętności przekładają się na lepsze wyniki w nauce, ponieważ młodzież potrafi dłużej utrzymać uwagę na zadaniach i skuteczniej zapamiętywać informacje. Czytanie jest więc prostym, ale skutecznym sposobem na rozwój funkcji poznawczych.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6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Czytanie działa relaksująco i pomaga zmniejszyć napięcie emocjonalne. Zanurzenie się w fabule książki pozwala oderwać się od codziennych problemów i zyskać chwilę wytchnienia. Badania pokazują, że czytanie może obniżać poziom stresu bardziej niż inne formy rozrywki, ponieważ angażuje umysł w sposób spokojny i uporządkowany. Dla młodzieży, która często zmaga się z presją szkolną i społeczną, książki mogą być bezpieczną formą ucieczki i regeneracji psychicznej. To prosty sposób na poprawę samopoczucia i równowagi emocjonalnej.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Czytanie wspiera rozwój kompetencji kluczowych, takich jak czytanie ze zrozumieniem, interpretacja tekstu i logiczne myślenie. Dzięki temu młodzież osiąga lepsze wyniki w nauce, szczególnie w przedmiotach humanistycznych, ale także w naukach ścisłych, gdzie umiejętność analizy jest równie ważna. Regularne czytanie ułatwia przyswajanie wiedzy, rozwija zdolności językowe i poprawia pamięć, co przekłada się na sukcesy edukacyjne. Warto podkreślić, że czytanie jest inwestycją w przyszłość – im wcześniej młodzież wyrobi nawyk czytania, tym większe korzyści odniesie w dorosłym życiu.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>
            <a:extLst>
              <a:ext uri="{FF2B5EF4-FFF2-40B4-BE49-F238E27FC236}">
                <a16:creationId xmlns:a16="http://schemas.microsoft.com/office/drawing/2014/main" id="{4AD6FAED-931D-338C-E50C-0434E17D2070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17" name="Kształt 4">
              <a:extLst>
                <a:ext uri="{FF2B5EF4-FFF2-40B4-BE49-F238E27FC236}">
                  <a16:creationId xmlns:a16="http://schemas.microsoft.com/office/drawing/2014/main" id="{DCDA1A87-281E-F540-3953-07E4B8710512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8" name="Kształt 3">
              <a:extLst>
                <a:ext uri="{FF2B5EF4-FFF2-40B4-BE49-F238E27FC236}">
                  <a16:creationId xmlns:a16="http://schemas.microsoft.com/office/drawing/2014/main" id="{F1382C23-9234-800E-14C4-49DD5B4A2DF1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5B67FC65-5AAF-6A23-5752-1C26B207DC72}"/>
              </a:ext>
            </a:extLst>
          </p:cNvPr>
          <p:cNvGrpSpPr/>
          <p:nvPr userDrawn="1"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5" name="Kształt 2">
              <a:extLst>
                <a:ext uri="{FF2B5EF4-FFF2-40B4-BE49-F238E27FC236}">
                  <a16:creationId xmlns:a16="http://schemas.microsoft.com/office/drawing/2014/main" id="{043EAAF4-DE2D-970B-4D15-6D36EEAC1744}"/>
                </a:ext>
              </a:extLst>
            </p:cNvPr>
            <p:cNvSpPr/>
            <p:nvPr userDrawn="1"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6" name="Kształt 1">
              <a:extLst>
                <a:ext uri="{FF2B5EF4-FFF2-40B4-BE49-F238E27FC236}">
                  <a16:creationId xmlns:a16="http://schemas.microsoft.com/office/drawing/2014/main" id="{496DF73D-E4E2-469F-D426-591823D792A6}"/>
                </a:ext>
              </a:extLst>
            </p:cNvPr>
            <p:cNvSpPr/>
            <p:nvPr userDrawn="1"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239" y="4473553"/>
            <a:ext cx="6655522" cy="154533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6505" y="733849"/>
            <a:ext cx="7478991" cy="3450590"/>
          </a:xfrm>
        </p:spPr>
        <p:txBody>
          <a:bodyPr rtlCol="0" anchor="b">
            <a:normAutofit/>
          </a:bodyPr>
          <a:lstStyle>
            <a:lvl1pPr algn="ctr">
              <a:defRPr sz="7000"/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2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n spotkan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2111838C-ADEB-63D6-26D9-13AF7ADE8A78}"/>
              </a:ext>
            </a:extLst>
          </p:cNvPr>
          <p:cNvGrpSpPr/>
          <p:nvPr/>
        </p:nvGrpSpPr>
        <p:grpSpPr>
          <a:xfrm>
            <a:off x="10366671" y="307663"/>
            <a:ext cx="3650657" cy="3700457"/>
            <a:chOff x="9335008" y="164592"/>
            <a:chExt cx="6042545" cy="6124973"/>
          </a:xfrm>
        </p:grpSpPr>
        <p:sp>
          <p:nvSpPr>
            <p:cNvPr id="4" name="Kształt">
              <a:extLst>
                <a:ext uri="{FF2B5EF4-FFF2-40B4-BE49-F238E27FC236}">
                  <a16:creationId xmlns:a16="http://schemas.microsoft.com/office/drawing/2014/main" id="{20B6338A-BF0F-2313-C4E5-314325CF8BE8}"/>
                </a:ext>
              </a:extLst>
            </p:cNvPr>
            <p:cNvSpPr/>
            <p:nvPr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" name="Kształt">
              <a:extLst>
                <a:ext uri="{FF2B5EF4-FFF2-40B4-BE49-F238E27FC236}">
                  <a16:creationId xmlns:a16="http://schemas.microsoft.com/office/drawing/2014/main" id="{133CAE6E-EAED-E0BA-3B7D-856F5E0E8B3D}"/>
                </a:ext>
              </a:extLst>
            </p:cNvPr>
            <p:cNvSpPr/>
            <p:nvPr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7221AEEC-FE51-113A-42A2-CFA0C77AC6EF}"/>
              </a:ext>
            </a:extLst>
          </p:cNvPr>
          <p:cNvGrpSpPr/>
          <p:nvPr/>
        </p:nvGrpSpPr>
        <p:grpSpPr>
          <a:xfrm>
            <a:off x="8876520" y="3790309"/>
            <a:ext cx="2626859" cy="2662693"/>
            <a:chOff x="9335008" y="164592"/>
            <a:chExt cx="6042545" cy="6124973"/>
          </a:xfrm>
        </p:grpSpPr>
        <p:sp>
          <p:nvSpPr>
            <p:cNvPr id="8" name="Kształt">
              <a:extLst>
                <a:ext uri="{FF2B5EF4-FFF2-40B4-BE49-F238E27FC236}">
                  <a16:creationId xmlns:a16="http://schemas.microsoft.com/office/drawing/2014/main" id="{394E3C3F-1816-18C0-8AF1-8F606BFDE353}"/>
                </a:ext>
              </a:extLst>
            </p:cNvPr>
            <p:cNvSpPr/>
            <p:nvPr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9" name="Kształt">
              <a:extLst>
                <a:ext uri="{FF2B5EF4-FFF2-40B4-BE49-F238E27FC236}">
                  <a16:creationId xmlns:a16="http://schemas.microsoft.com/office/drawing/2014/main" id="{09A7CB0C-D02A-0482-2950-D29D23913B78}"/>
                </a:ext>
              </a:extLst>
            </p:cNvPr>
            <p:cNvSpPr/>
            <p:nvPr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30" name="Data — symbol zastępczy 3">
            <a:extLst>
              <a:ext uri="{FF2B5EF4-FFF2-40B4-BE49-F238E27FC236}">
                <a16:creationId xmlns:a16="http://schemas.microsoft.com/office/drawing/2014/main" id="{775E6E67-B705-438A-3157-9FAFB486A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31" name="Stopka — symbol zastępczy 4">
            <a:extLst>
              <a:ext uri="{FF2B5EF4-FFF2-40B4-BE49-F238E27FC236}">
                <a16:creationId xmlns:a16="http://schemas.microsoft.com/office/drawing/2014/main" id="{BD0F76B1-559F-8954-20E8-36B7DDEC3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32" name="Numer slajdu — symbol zastępczy 5">
            <a:extLst>
              <a:ext uri="{FF2B5EF4-FFF2-40B4-BE49-F238E27FC236}">
                <a16:creationId xmlns:a16="http://schemas.microsoft.com/office/drawing/2014/main" id="{FD894493-8572-6DB5-5FEB-3D8705FE6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Zawartość — symbol zastępczy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125692" cy="3689909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125692" cy="1554480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1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, Zawartość 1 (maksimum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a — symbol zastępczy 3">
            <a:extLst>
              <a:ext uri="{FF2B5EF4-FFF2-40B4-BE49-F238E27FC236}">
                <a16:creationId xmlns:a16="http://schemas.microsoft.com/office/drawing/2014/main" id="{29ED1FCF-34AE-55B5-7EA2-DCC3B58B4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1" name="Stopka — symbol zastępczy 4">
            <a:extLst>
              <a:ext uri="{FF2B5EF4-FFF2-40B4-BE49-F238E27FC236}">
                <a16:creationId xmlns:a16="http://schemas.microsoft.com/office/drawing/2014/main" id="{114D0EE2-5EA4-6FAC-3193-C269426CB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2" name="Numer slajdu — symbol zastępczy 5">
            <a:extLst>
              <a:ext uri="{FF2B5EF4-FFF2-40B4-BE49-F238E27FC236}">
                <a16:creationId xmlns:a16="http://schemas.microsoft.com/office/drawing/2014/main" id="{FE12886A-E7A1-1207-B7DC-D3AC7E419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6"/>
            <a:ext cx="11924209" cy="5676965"/>
          </a:xfrm>
        </p:spPr>
        <p:txBody>
          <a:bodyPr rtlCol="0"/>
          <a:lstStyle/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rtlCol="0" anchor="ctr">
            <a:normAutofit/>
          </a:bodyPr>
          <a:lstStyle>
            <a:lvl1pPr>
              <a:defRPr sz="24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23583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lko zawartość (maksimum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a — symbol zastępczy 3">
            <a:extLst>
              <a:ext uri="{FF2B5EF4-FFF2-40B4-BE49-F238E27FC236}">
                <a16:creationId xmlns:a16="http://schemas.microsoft.com/office/drawing/2014/main" id="{7DDCF610-E7A8-B78E-E6A1-2F16A574A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5" name="Stopka — symbol zastępczy 4">
            <a:extLst>
              <a:ext uri="{FF2B5EF4-FFF2-40B4-BE49-F238E27FC236}">
                <a16:creationId xmlns:a16="http://schemas.microsoft.com/office/drawing/2014/main" id="{6D2CAE9F-804A-89E2-38FC-0C0A06744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6" name="Numer slajdu — symbol zastępczy 5">
            <a:extLst>
              <a:ext uri="{FF2B5EF4-FFF2-40B4-BE49-F238E27FC236}">
                <a16:creationId xmlns:a16="http://schemas.microsoft.com/office/drawing/2014/main" id="{B797BD51-163B-4405-6E5E-5631C02C1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rtlCol="0"/>
          <a:lstStyle/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rtlCol="0" anchor="ctr">
            <a:normAutofit/>
          </a:bodyPr>
          <a:lstStyle>
            <a:lvl1pPr>
              <a:defRPr sz="24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25615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a — symbol zastępczy 3">
            <a:extLst>
              <a:ext uri="{FF2B5EF4-FFF2-40B4-BE49-F238E27FC236}">
                <a16:creationId xmlns:a16="http://schemas.microsoft.com/office/drawing/2014/main" id="{73ACA242-A16B-6DFD-762A-068D96E18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2" name="Stopka — symbol zastępczy 4">
            <a:extLst>
              <a:ext uri="{FF2B5EF4-FFF2-40B4-BE49-F238E27FC236}">
                <a16:creationId xmlns:a16="http://schemas.microsoft.com/office/drawing/2014/main" id="{35E03151-BE16-A5AE-E74B-E71D2EEA3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3" name="Numer slajdu — symbol zastępczy 5">
            <a:extLst>
              <a:ext uri="{FF2B5EF4-FFF2-40B4-BE49-F238E27FC236}">
                <a16:creationId xmlns:a16="http://schemas.microsoft.com/office/drawing/2014/main" id="{3096065C-6125-F83A-9705-9A6ABBF1F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49714"/>
            <a:ext cx="10966706" cy="4059646"/>
          </a:xfrm>
        </p:spPr>
        <p:txBody>
          <a:bodyPr rtlCol="0"/>
          <a:lstStyle/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877456"/>
            <a:ext cx="10966705" cy="1132258"/>
          </a:xfrm>
        </p:spPr>
        <p:txBody>
          <a:bodyPr rtlCol="0"/>
          <a:lstStyle/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47186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, Zawartość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a 34">
            <a:extLst>
              <a:ext uri="{FF2B5EF4-FFF2-40B4-BE49-F238E27FC236}">
                <a16:creationId xmlns:a16="http://schemas.microsoft.com/office/drawing/2014/main" id="{7744A8A6-B09A-3C25-2DA9-92129860EDBD}"/>
              </a:ext>
            </a:extLst>
          </p:cNvPr>
          <p:cNvGrpSpPr/>
          <p:nvPr/>
        </p:nvGrpSpPr>
        <p:grpSpPr>
          <a:xfrm>
            <a:off x="858371" y="1538141"/>
            <a:ext cx="5594950" cy="3781718"/>
            <a:chOff x="521208" y="647905"/>
            <a:chExt cx="11365969" cy="5565740"/>
          </a:xfrm>
        </p:grpSpPr>
        <p:sp>
          <p:nvSpPr>
            <p:cNvPr id="36" name="Kształt">
              <a:extLst>
                <a:ext uri="{FF2B5EF4-FFF2-40B4-BE49-F238E27FC236}">
                  <a16:creationId xmlns:a16="http://schemas.microsoft.com/office/drawing/2014/main" id="{18600D5A-4CF6-D9F9-1A3A-5136CC2CE45D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37" name="Kształt">
              <a:extLst>
                <a:ext uri="{FF2B5EF4-FFF2-40B4-BE49-F238E27FC236}">
                  <a16:creationId xmlns:a16="http://schemas.microsoft.com/office/drawing/2014/main" id="{69249D5A-EA70-0210-8234-7481C00A91D0}"/>
                </a:ext>
              </a:extLst>
            </p:cNvPr>
            <p:cNvSpPr/>
            <p:nvPr/>
          </p:nvSpPr>
          <p:spPr>
            <a:xfrm>
              <a:off x="521208" y="647905"/>
              <a:ext cx="11047664" cy="5370983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44" name="Data — symbol zastępczy 3">
            <a:extLst>
              <a:ext uri="{FF2B5EF4-FFF2-40B4-BE49-F238E27FC236}">
                <a16:creationId xmlns:a16="http://schemas.microsoft.com/office/drawing/2014/main" id="{80049690-5071-BD55-097B-94E1C622C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45" name="Stopka — symbol zastępczy 4">
            <a:extLst>
              <a:ext uri="{FF2B5EF4-FFF2-40B4-BE49-F238E27FC236}">
                <a16:creationId xmlns:a16="http://schemas.microsoft.com/office/drawing/2014/main" id="{BD4CD991-3BD0-96BF-8EFE-2704DC4AF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46" name="Numer slajdu — symbol zastępczy 5">
            <a:extLst>
              <a:ext uri="{FF2B5EF4-FFF2-40B4-BE49-F238E27FC236}">
                <a16:creationId xmlns:a16="http://schemas.microsoft.com/office/drawing/2014/main" id="{2D7AB2FB-45CB-9650-D69B-C25425E33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8878" y="2129872"/>
            <a:ext cx="4304752" cy="2454797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675" y="2129873"/>
            <a:ext cx="4325112" cy="2454796"/>
          </a:xfrm>
        </p:spPr>
        <p:txBody>
          <a:bodyPr rtlCol="0" anchor="ctr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62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, Zawartość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>
            <a:extLst>
              <a:ext uri="{FF2B5EF4-FFF2-40B4-BE49-F238E27FC236}">
                <a16:creationId xmlns:a16="http://schemas.microsoft.com/office/drawing/2014/main" id="{C88823FA-BCE8-BE0F-3474-1FFC8DE4AC59}"/>
              </a:ext>
            </a:extLst>
          </p:cNvPr>
          <p:cNvGrpSpPr/>
          <p:nvPr/>
        </p:nvGrpSpPr>
        <p:grpSpPr>
          <a:xfrm>
            <a:off x="858371" y="971570"/>
            <a:ext cx="4956175" cy="4914861"/>
            <a:chOff x="521208" y="647905"/>
            <a:chExt cx="11365969" cy="5565740"/>
          </a:xfrm>
        </p:grpSpPr>
        <p:sp>
          <p:nvSpPr>
            <p:cNvPr id="28" name="Kształt">
              <a:extLst>
                <a:ext uri="{FF2B5EF4-FFF2-40B4-BE49-F238E27FC236}">
                  <a16:creationId xmlns:a16="http://schemas.microsoft.com/office/drawing/2014/main" id="{8755C3D9-8DB9-D618-748B-B6E2A1EF8E9F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9" name="Kształt">
              <a:extLst>
                <a:ext uri="{FF2B5EF4-FFF2-40B4-BE49-F238E27FC236}">
                  <a16:creationId xmlns:a16="http://schemas.microsoft.com/office/drawing/2014/main" id="{23865804-C82C-A447-A04C-ABF4010702B9}"/>
                </a:ext>
              </a:extLst>
            </p:cNvPr>
            <p:cNvSpPr/>
            <p:nvPr/>
          </p:nvSpPr>
          <p:spPr>
            <a:xfrm>
              <a:off x="521208" y="647905"/>
              <a:ext cx="11047664" cy="5370983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33" name="Data — symbol zastępczy 3">
            <a:extLst>
              <a:ext uri="{FF2B5EF4-FFF2-40B4-BE49-F238E27FC236}">
                <a16:creationId xmlns:a16="http://schemas.microsoft.com/office/drawing/2014/main" id="{E2295D06-A657-EBA5-DDDB-4E4E49D2E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34" name="Stopka — symbol zastępczy 4">
            <a:extLst>
              <a:ext uri="{FF2B5EF4-FFF2-40B4-BE49-F238E27FC236}">
                <a16:creationId xmlns:a16="http://schemas.microsoft.com/office/drawing/2014/main" id="{1CF9B0FB-ACF7-6D9F-99BE-4DD747344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35" name="Numer slajdu — symbol zastępczy 5">
            <a:extLst>
              <a:ext uri="{FF2B5EF4-FFF2-40B4-BE49-F238E27FC236}">
                <a16:creationId xmlns:a16="http://schemas.microsoft.com/office/drawing/2014/main" id="{22A91196-EB20-2426-81AB-1BD198D41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7454" y="1651000"/>
            <a:ext cx="4956175" cy="3556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535" y="1564502"/>
            <a:ext cx="3813048" cy="3557016"/>
          </a:xfrm>
        </p:spPr>
        <p:txBody>
          <a:bodyPr rtlCol="0" anchor="ctr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4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, Zawartość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a — symbol zastępczy 3">
            <a:extLst>
              <a:ext uri="{FF2B5EF4-FFF2-40B4-BE49-F238E27FC236}">
                <a16:creationId xmlns:a16="http://schemas.microsoft.com/office/drawing/2014/main" id="{420A3F8D-B31C-9E60-ECAD-B5124B545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8" name="Stopka — symbol zastępczy 4">
            <a:extLst>
              <a:ext uri="{FF2B5EF4-FFF2-40B4-BE49-F238E27FC236}">
                <a16:creationId xmlns:a16="http://schemas.microsoft.com/office/drawing/2014/main" id="{ED6AD99E-E3FA-BDB8-D0C0-F2BFE1932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9" name="Numer slajdu — symbol zastępczy 5">
            <a:extLst>
              <a:ext uri="{FF2B5EF4-FFF2-40B4-BE49-F238E27FC236}">
                <a16:creationId xmlns:a16="http://schemas.microsoft.com/office/drawing/2014/main" id="{3FEE1A64-18F2-09A0-D35E-BEED4693B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876012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, Zawartość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a — symbol zastępczy 3">
            <a:extLst>
              <a:ext uri="{FF2B5EF4-FFF2-40B4-BE49-F238E27FC236}">
                <a16:creationId xmlns:a16="http://schemas.microsoft.com/office/drawing/2014/main" id="{9075E5A6-721F-FD47-6D1D-00647855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1" name="Stopka — symbol zastępczy 4">
            <a:extLst>
              <a:ext uri="{FF2B5EF4-FFF2-40B4-BE49-F238E27FC236}">
                <a16:creationId xmlns:a16="http://schemas.microsoft.com/office/drawing/2014/main" id="{B29386A1-724D-C280-A56A-85256C692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2" name="Numer slajdu — symbol zastępczy 5">
            <a:extLst>
              <a:ext uri="{FF2B5EF4-FFF2-40B4-BE49-F238E27FC236}">
                <a16:creationId xmlns:a16="http://schemas.microsoft.com/office/drawing/2014/main" id="{C19B6AFA-2BE0-E78C-3044-99587D4FC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58436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, Zawartość 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a — symbol zastępczy 3">
            <a:extLst>
              <a:ext uri="{FF2B5EF4-FFF2-40B4-BE49-F238E27FC236}">
                <a16:creationId xmlns:a16="http://schemas.microsoft.com/office/drawing/2014/main" id="{B06A14E2-F768-B607-037E-E827C5D71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7" name="Stopka — symbol zastępczy 4">
            <a:extLst>
              <a:ext uri="{FF2B5EF4-FFF2-40B4-BE49-F238E27FC236}">
                <a16:creationId xmlns:a16="http://schemas.microsoft.com/office/drawing/2014/main" id="{2C37B129-3F72-077A-A756-6F81FA378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8" name="Numer slajdu — symbol zastępczy 5">
            <a:extLst>
              <a:ext uri="{FF2B5EF4-FFF2-40B4-BE49-F238E27FC236}">
                <a16:creationId xmlns:a16="http://schemas.microsoft.com/office/drawing/2014/main" id="{99D6C3D4-899F-09EA-43F7-C860867F9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392665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5" name="Stopka — symbol zastępczy 4">
            <a:extLst>
              <a:ext uri="{FF2B5EF4-FFF2-40B4-BE49-F238E27FC236}">
                <a16:creationId xmlns:a16="http://schemas.microsoft.com/office/drawing/2014/main" id="{F58560E1-761E-32CC-83B8-F2F5E36FF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E265D5C8-D1EB-E87C-B8D8-D7D29131F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6197" y="1828800"/>
            <a:ext cx="6214356" cy="4489704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689" y="548640"/>
            <a:ext cx="6236473" cy="1143000"/>
          </a:xfrm>
        </p:spPr>
        <p:txBody>
          <a:bodyPr rtlCol="0" anchor="b"/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3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DB159500-64D3-D4CC-E529-A36DA1BB79E5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10" name="Kształt 4">
              <a:extLst>
                <a:ext uri="{FF2B5EF4-FFF2-40B4-BE49-F238E27FC236}">
                  <a16:creationId xmlns:a16="http://schemas.microsoft.com/office/drawing/2014/main" id="{C2CA3EF3-2209-F3CC-8F83-61B1213C4635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1" name="Kształt 3">
              <a:extLst>
                <a:ext uri="{FF2B5EF4-FFF2-40B4-BE49-F238E27FC236}">
                  <a16:creationId xmlns:a16="http://schemas.microsoft.com/office/drawing/2014/main" id="{6CD38B97-8259-F349-B21C-25D0B8AF8A11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5E55F6A4-0EE0-72F7-43D5-EB21317D9598}"/>
              </a:ext>
            </a:extLst>
          </p:cNvPr>
          <p:cNvGrpSpPr/>
          <p:nvPr userDrawn="1"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5" name="Kształt 2">
              <a:extLst>
                <a:ext uri="{FF2B5EF4-FFF2-40B4-BE49-F238E27FC236}">
                  <a16:creationId xmlns:a16="http://schemas.microsoft.com/office/drawing/2014/main" id="{C4D77848-8CF0-5322-623B-CDF1FE03362C}"/>
                </a:ext>
              </a:extLst>
            </p:cNvPr>
            <p:cNvSpPr/>
            <p:nvPr userDrawn="1"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6" name="Shape1">
              <a:extLst>
                <a:ext uri="{FF2B5EF4-FFF2-40B4-BE49-F238E27FC236}">
                  <a16:creationId xmlns:a16="http://schemas.microsoft.com/office/drawing/2014/main" id="{677E7171-85EC-575A-EE36-F9950B227D94}"/>
                </a:ext>
              </a:extLst>
            </p:cNvPr>
            <p:cNvSpPr/>
            <p:nvPr userDrawn="1"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3357" y="4698102"/>
            <a:ext cx="7378979" cy="101498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845" y="935203"/>
            <a:ext cx="10036005" cy="3592629"/>
          </a:xfrm>
        </p:spPr>
        <p:txBody>
          <a:bodyPr rtlCol="0" anchor="b">
            <a:normAutofit/>
          </a:bodyPr>
          <a:lstStyle>
            <a:lvl1pPr algn="ctr">
              <a:defRPr sz="7200"/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0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BC1263D1-A154-80CD-A655-69724CBC3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rtlCol="0" anchor="b"/>
          <a:lstStyle/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137175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5" name="Stopka — symbol zastępczy 4">
            <a:extLst>
              <a:ext uri="{FF2B5EF4-FFF2-40B4-BE49-F238E27FC236}">
                <a16:creationId xmlns:a16="http://schemas.microsoft.com/office/drawing/2014/main" id="{A6EAE270-E34C-74DC-314D-266D5D7C6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327E827E-3B52-0E33-BF57-070DAB2F5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5672" y="1380744"/>
            <a:ext cx="6978064" cy="4983480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672" y="320040"/>
            <a:ext cx="6978064" cy="932688"/>
          </a:xfrm>
        </p:spPr>
        <p:txBody>
          <a:bodyPr rtlCol="0" anchor="b"/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9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F74E7AD2-F618-F89F-2C40-2B1095ECD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rtlCol="0" anchor="b"/>
          <a:lstStyle/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324343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FA246DD3-9410-01BB-0EDF-1915600A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78EAF76A-C7D0-184E-B4CF-DD2577EB6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rtlCol="0" anchor="b"/>
          <a:lstStyle/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961879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6" name="Data — symbol zastępczy 3">
            <a:extLst>
              <a:ext uri="{FF2B5EF4-FFF2-40B4-BE49-F238E27FC236}">
                <a16:creationId xmlns:a16="http://schemas.microsoft.com/office/drawing/2014/main" id="{19A63417-03B1-BF18-1CDD-DCAC77DF2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rtlCol="0" anchor="b"/>
          <a:lstStyle/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517667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 dpi="0"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5" name="Stopka — symbol zastępczy 4">
            <a:extLst>
              <a:ext uri="{FF2B5EF4-FFF2-40B4-BE49-F238E27FC236}">
                <a16:creationId xmlns:a16="http://schemas.microsoft.com/office/drawing/2014/main" id="{FD46BFA2-B61E-EDB1-C72F-8C8198CF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FA009734-4823-C1DA-7060-668F8E40E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63409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9008EF7F-8BCA-052E-D2CB-106FA1EA3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rtlCol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05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CEF10E61-E592-2CB4-1F82-F4BAEA367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8A095BDB-AE5C-E003-A7CD-BA7443F6D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330033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zawartości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3" name="Data — symbol zastępczy 3">
            <a:extLst>
              <a:ext uri="{FF2B5EF4-FFF2-40B4-BE49-F238E27FC236}">
                <a16:creationId xmlns:a16="http://schemas.microsoft.com/office/drawing/2014/main" id="{8910CE7B-5960-7013-636D-49FD41B6B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45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6D3F58D5-5D81-8C1B-BE88-B4F861BB4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F270A83D-C14F-A6B8-ABDC-290FF3106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C1085BD5-4C00-5A81-A60D-479D24293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rtlCol="0" anchor="b"/>
          <a:lstStyle/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145774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ztałt 4">
            <a:extLst>
              <a:ext uri="{FF2B5EF4-FFF2-40B4-BE49-F238E27FC236}">
                <a16:creationId xmlns:a16="http://schemas.microsoft.com/office/drawing/2014/main" id="{EAD17310-8B8C-D5F3-F190-D1707611D849}"/>
              </a:ext>
            </a:extLst>
          </p:cNvPr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Kształt 3">
            <a:extLst>
              <a:ext uri="{FF2B5EF4-FFF2-40B4-BE49-F238E27FC236}">
                <a16:creationId xmlns:a16="http://schemas.microsoft.com/office/drawing/2014/main" id="{E703B3D9-10A2-C901-A0D9-C2905B094578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" name="Kształt 2">
            <a:extLst>
              <a:ext uri="{FF2B5EF4-FFF2-40B4-BE49-F238E27FC236}">
                <a16:creationId xmlns:a16="http://schemas.microsoft.com/office/drawing/2014/main" id="{965F8DDB-78C2-9A91-D69C-2BE7D0DC5F3C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" name="Kształt 1">
            <a:extLst>
              <a:ext uri="{FF2B5EF4-FFF2-40B4-BE49-F238E27FC236}">
                <a16:creationId xmlns:a16="http://schemas.microsoft.com/office/drawing/2014/main" id="{F2CE1086-051B-D73D-67CF-8E86D2965B5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7623" y="3929930"/>
            <a:ext cx="7588155" cy="1414091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900" y="1208585"/>
            <a:ext cx="8229600" cy="2621154"/>
          </a:xfrm>
        </p:spPr>
        <p:txBody>
          <a:bodyPr rtlCol="0" anchor="b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44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1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37255060-3706-ED3E-72EE-B06981BCE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6" name="Stopka — symbol zastępczy 4">
            <a:extLst>
              <a:ext uri="{FF2B5EF4-FFF2-40B4-BE49-F238E27FC236}">
                <a16:creationId xmlns:a16="http://schemas.microsoft.com/office/drawing/2014/main" id="{67916FD5-B769-56C8-85F9-70492D991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7" name="Numer slajdu — symbol zastępczy 5">
            <a:extLst>
              <a:ext uri="{FF2B5EF4-FFF2-40B4-BE49-F238E27FC236}">
                <a16:creationId xmlns:a16="http://schemas.microsoft.com/office/drawing/2014/main" id="{ABC4D466-0BDE-5029-DAAE-AAE34A60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/>
            </a:lvl1pPr>
            <a:lvl2pPr>
              <a:defRPr lang="en-US" sz="1400"/>
            </a:lvl2pPr>
            <a:lvl3pPr>
              <a:defRPr lang="en-US" sz="1200"/>
            </a:lvl3pPr>
            <a:lvl4pPr>
              <a:defRPr lang="en-US" sz="1100"/>
            </a:lvl4pPr>
            <a:lvl5pPr>
              <a:defRPr lang="en-US" sz="1050"/>
            </a:lvl5pPr>
          </a:lstStyle>
          <a:p>
            <a:pPr marL="0" lvl="0" indent="0" rtl="0">
              <a:buNone/>
            </a:pPr>
            <a:r>
              <a:rPr lang="pl"/>
              <a:t>Kliknij, aby edytować style wzorców tekstu</a:t>
            </a:r>
          </a:p>
          <a:p>
            <a:pPr marL="0" lvl="1" indent="0" rtl="0">
              <a:buNone/>
            </a:pPr>
            <a:r>
              <a:rPr lang="pl"/>
              <a:t>Drugi poziom</a:t>
            </a:r>
          </a:p>
          <a:p>
            <a:pPr marL="0" lvl="2" indent="0" rtl="0">
              <a:buNone/>
            </a:pPr>
            <a:r>
              <a:rPr lang="pl"/>
              <a:t>Trzeci poziom</a:t>
            </a:r>
          </a:p>
          <a:p>
            <a:pPr marL="0" lvl="3" indent="0" rtl="0">
              <a:buNone/>
            </a:pPr>
            <a:r>
              <a:rPr lang="pl"/>
              <a:t>Czwarty poziom</a:t>
            </a:r>
          </a:p>
          <a:p>
            <a:pPr marL="0" lvl="4" indent="0" rtl="0">
              <a:buNone/>
            </a:pPr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rtlCol="0" anchor="t">
            <a:normAutofit/>
          </a:bodyPr>
          <a:lstStyle>
            <a:lvl1pPr>
              <a:defRPr sz="32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082465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1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55D98176-F4DE-C922-8F4C-3023B1F42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82ABBC49-F3BA-C751-16CD-1C457A98C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DFB1C52A-EABA-4BA6-CA0C-982E23D08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5868" y="4162318"/>
            <a:ext cx="7772400" cy="2240280"/>
          </a:xfrm>
        </p:spPr>
        <p:txBody>
          <a:bodyPr rtlCol="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rtlCol="0" anchor="t">
            <a:normAutofit/>
          </a:bodyPr>
          <a:lstStyle>
            <a:lvl1pPr>
              <a:defRPr sz="32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38190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1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 rtlCol="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rtlCol="0" anchor="t">
            <a:normAutofit/>
          </a:bodyPr>
          <a:lstStyle>
            <a:lvl1pPr>
              <a:defRPr sz="32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737191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1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1828800"/>
            <a:ext cx="6446520" cy="4425696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7EEB96C8-7F03-38E4-4664-59F2DA572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6707565B-859D-D15D-1AC5-0AF3413AA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FC4BB45A-89E4-90E3-D23C-CA862A158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62088" y="1828800"/>
            <a:ext cx="4023360" cy="4428871"/>
          </a:xfrm>
        </p:spPr>
        <p:txBody>
          <a:bodyPr rtlCol="0"/>
          <a:lstStyle/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rtlCol="0" anchor="ctr"/>
          <a:lstStyle/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499184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1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ztałt">
            <a:extLst>
              <a:ext uri="{FF2B5EF4-FFF2-40B4-BE49-F238E27FC236}">
                <a16:creationId xmlns:a16="http://schemas.microsoft.com/office/drawing/2014/main" id="{44E393A7-A86F-93C8-1753-D8EF833DE353}"/>
              </a:ext>
            </a:extLst>
          </p:cNvPr>
          <p:cNvSpPr/>
          <p:nvPr userDrawn="1"/>
        </p:nvSpPr>
        <p:spPr>
          <a:xfrm>
            <a:off x="719253" y="2479468"/>
            <a:ext cx="3851157" cy="3851157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Kształt">
            <a:extLst>
              <a:ext uri="{FF2B5EF4-FFF2-40B4-BE49-F238E27FC236}">
                <a16:creationId xmlns:a16="http://schemas.microsoft.com/office/drawing/2014/main" id="{349C3C48-AC20-0078-E373-5290E9C2AC4F}"/>
              </a:ext>
            </a:extLst>
          </p:cNvPr>
          <p:cNvSpPr/>
          <p:nvPr/>
        </p:nvSpPr>
        <p:spPr>
          <a:xfrm>
            <a:off x="719253" y="2479468"/>
            <a:ext cx="3851157" cy="3851157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Obraz — symbol zastępczy 9">
            <a:extLst>
              <a:ext uri="{FF2B5EF4-FFF2-40B4-BE49-F238E27FC236}">
                <a16:creationId xmlns:a16="http://schemas.microsoft.com/office/drawing/2014/main" id="{94132971-65DC-DC47-89E3-296CBBAADCAD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12648" y="2290890"/>
            <a:ext cx="3817620" cy="3817620"/>
          </a:xfrm>
          <a:prstGeom prst="ellipse">
            <a:avLst/>
          </a:pr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vert="horz" lIns="91440" tIns="0" rIns="0" bIns="0" rtlCol="0">
            <a:noAutofit/>
          </a:bodyPr>
          <a:lstStyle>
            <a:lvl1pPr>
              <a:defRPr lang="en-US" sz="2400" b="0" i="0" noProof="0" dirty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 noProof="0"/>
              <a:t>Kliknij ikonę, aby dodać obraz                                    </a:t>
            </a:r>
          </a:p>
        </p:txBody>
      </p:sp>
      <p:sp>
        <p:nvSpPr>
          <p:cNvPr id="16" name="Data — symbol zastępczy 3">
            <a:extLst>
              <a:ext uri="{FF2B5EF4-FFF2-40B4-BE49-F238E27FC236}">
                <a16:creationId xmlns:a16="http://schemas.microsoft.com/office/drawing/2014/main" id="{0B3F21E5-2FDA-9D04-BD45-AC60954C2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7" name="Stopka — symbol zastępczy 4">
            <a:extLst>
              <a:ext uri="{FF2B5EF4-FFF2-40B4-BE49-F238E27FC236}">
                <a16:creationId xmlns:a16="http://schemas.microsoft.com/office/drawing/2014/main" id="{0B7BB866-907F-2B60-D51F-29FF9AAA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8" name="Numer slajdu — symbol zastępczy 5">
            <a:extLst>
              <a:ext uri="{FF2B5EF4-FFF2-40B4-BE49-F238E27FC236}">
                <a16:creationId xmlns:a16="http://schemas.microsoft.com/office/drawing/2014/main" id="{CE56813F-8698-E2D7-C5A8-92BFA166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 rtlCol="0"/>
          <a:lstStyle/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084974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zawartości 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ztałt">
            <a:extLst>
              <a:ext uri="{FF2B5EF4-FFF2-40B4-BE49-F238E27FC236}">
                <a16:creationId xmlns:a16="http://schemas.microsoft.com/office/drawing/2014/main" id="{54A554AB-0E36-E9A9-8863-3E43418AB077}"/>
              </a:ext>
            </a:extLst>
          </p:cNvPr>
          <p:cNvSpPr/>
          <p:nvPr userDrawn="1"/>
        </p:nvSpPr>
        <p:spPr>
          <a:xfrm>
            <a:off x="831994" y="2708045"/>
            <a:ext cx="3371528" cy="3371528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Kształt">
            <a:extLst>
              <a:ext uri="{FF2B5EF4-FFF2-40B4-BE49-F238E27FC236}">
                <a16:creationId xmlns:a16="http://schemas.microsoft.com/office/drawing/2014/main" id="{9E4EAC90-E4E5-04A2-1118-EC2FBEB9EA9C}"/>
              </a:ext>
            </a:extLst>
          </p:cNvPr>
          <p:cNvSpPr/>
          <p:nvPr/>
        </p:nvSpPr>
        <p:spPr>
          <a:xfrm>
            <a:off x="831994" y="2708045"/>
            <a:ext cx="3371528" cy="3371528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Obraz — symbol zastępczy 9">
            <a:extLst>
              <a:ext uri="{FF2B5EF4-FFF2-40B4-BE49-F238E27FC236}">
                <a16:creationId xmlns:a16="http://schemas.microsoft.com/office/drawing/2014/main" id="{45302256-50E1-63D4-DF8F-E894A8CF602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1521" y="2509157"/>
            <a:ext cx="3342168" cy="3342168"/>
          </a:xfrm>
          <a:prstGeom prst="ellipse">
            <a:avLst/>
          </a:pr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vert="horz" lIns="91440" tIns="0" rIns="0" bIns="0" rtlCol="0">
            <a:noAutofit/>
          </a:bodyPr>
          <a:lstStyle>
            <a:lvl1pPr>
              <a:defRPr lang="en-US" sz="2400" b="0" i="0" noProof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 noProof="0"/>
              <a:t>Kliknij ikonę, aby dodać obraz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DAD413C4-D035-DD62-FD45-4405788FA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6" name="Stopka — symbol zastępczy 4">
            <a:extLst>
              <a:ext uri="{FF2B5EF4-FFF2-40B4-BE49-F238E27FC236}">
                <a16:creationId xmlns:a16="http://schemas.microsoft.com/office/drawing/2014/main" id="{9BEDF69E-EA10-1E0F-F9E5-910C4A0B8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7" name="Numer slajdu — symbol zastępczy 5">
            <a:extLst>
              <a:ext uri="{FF2B5EF4-FFF2-40B4-BE49-F238E27FC236}">
                <a16:creationId xmlns:a16="http://schemas.microsoft.com/office/drawing/2014/main" id="{DCB35B61-0AD3-6A51-E110-CE7FA57D4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 rtlCol="0"/>
          <a:lstStyle/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rtlCol="0" anchor="t">
            <a:normAutofit/>
          </a:bodyPr>
          <a:lstStyle>
            <a:lvl1pPr>
              <a:defRPr sz="32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724086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ża liczb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51B2BB27-593B-A70C-746E-96E4FCA30AFE}"/>
              </a:ext>
            </a:extLst>
          </p:cNvPr>
          <p:cNvGrpSpPr/>
          <p:nvPr/>
        </p:nvGrpSpPr>
        <p:grpSpPr>
          <a:xfrm>
            <a:off x="452064" y="432504"/>
            <a:ext cx="11287872" cy="4726236"/>
            <a:chOff x="521208" y="647905"/>
            <a:chExt cx="11365969" cy="5565740"/>
          </a:xfrm>
        </p:grpSpPr>
        <p:sp>
          <p:nvSpPr>
            <p:cNvPr id="16" name="Kształt">
              <a:extLst>
                <a:ext uri="{FF2B5EF4-FFF2-40B4-BE49-F238E27FC236}">
                  <a16:creationId xmlns:a16="http://schemas.microsoft.com/office/drawing/2014/main" id="{D6BB408E-BAF2-FC5E-2437-A3A07CE32246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" name="Kształt">
              <a:extLst>
                <a:ext uri="{FF2B5EF4-FFF2-40B4-BE49-F238E27FC236}">
                  <a16:creationId xmlns:a16="http://schemas.microsoft.com/office/drawing/2014/main" id="{50ED3D8C-1A1A-675D-535E-A38D8522E40E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2" name="Data — symbol zastępczy 3">
            <a:extLst>
              <a:ext uri="{FF2B5EF4-FFF2-40B4-BE49-F238E27FC236}">
                <a16:creationId xmlns:a16="http://schemas.microsoft.com/office/drawing/2014/main" id="{22A66431-0131-0F5F-979C-9731039E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3" name="Stopka — symbol zastępczy 4">
            <a:extLst>
              <a:ext uri="{FF2B5EF4-FFF2-40B4-BE49-F238E27FC236}">
                <a16:creationId xmlns:a16="http://schemas.microsoft.com/office/drawing/2014/main" id="{00B915C9-DB12-0F97-B23A-E36FDC59A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4" name="Numer slajdu — symbol zastępczy 5">
            <a:extLst>
              <a:ext uri="{FF2B5EF4-FFF2-40B4-BE49-F238E27FC236}">
                <a16:creationId xmlns:a16="http://schemas.microsoft.com/office/drawing/2014/main" id="{2CAB59AD-2A8C-2C75-0DA6-82ACDFC40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6197" y="5416242"/>
            <a:ext cx="6499606" cy="103676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944" y="655532"/>
            <a:ext cx="10583560" cy="4114800"/>
          </a:xfrm>
        </p:spPr>
        <p:txBody>
          <a:bodyPr tIns="182880" bIns="0" rtlCol="0" anchor="ctr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10938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uża liczba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51B2BB27-593B-A70C-746E-96E4FCA30AFE}"/>
              </a:ext>
            </a:extLst>
          </p:cNvPr>
          <p:cNvGrpSpPr/>
          <p:nvPr/>
        </p:nvGrpSpPr>
        <p:grpSpPr>
          <a:xfrm>
            <a:off x="452064" y="1726766"/>
            <a:ext cx="11287872" cy="4726236"/>
            <a:chOff x="521208" y="647905"/>
            <a:chExt cx="11365969" cy="5565740"/>
          </a:xfrm>
        </p:grpSpPr>
        <p:sp>
          <p:nvSpPr>
            <p:cNvPr id="16" name="Kształt">
              <a:extLst>
                <a:ext uri="{FF2B5EF4-FFF2-40B4-BE49-F238E27FC236}">
                  <a16:creationId xmlns:a16="http://schemas.microsoft.com/office/drawing/2014/main" id="{D6BB408E-BAF2-FC5E-2437-A3A07CE32246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" name="Kształt">
              <a:extLst>
                <a:ext uri="{FF2B5EF4-FFF2-40B4-BE49-F238E27FC236}">
                  <a16:creationId xmlns:a16="http://schemas.microsoft.com/office/drawing/2014/main" id="{50ED3D8C-1A1A-675D-535E-A38D8522E40E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F067C9E2-F7EA-DD57-F153-DC5F049B0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C6C186D5-A44A-55E5-9D8F-E0D1A4392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61804B9-1E9E-00E8-EABC-8027DFF3E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6197" y="404998"/>
            <a:ext cx="6499606" cy="103676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944" y="1949794"/>
            <a:ext cx="10583560" cy="4114800"/>
          </a:xfrm>
        </p:spPr>
        <p:txBody>
          <a:bodyPr tIns="182880" bIns="0" rtlCol="0" anchor="ctr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09419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ża liczb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A180E54B-9B48-0C0F-0610-C04073FB653D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13" name="Kształt">
              <a:extLst>
                <a:ext uri="{FF2B5EF4-FFF2-40B4-BE49-F238E27FC236}">
                  <a16:creationId xmlns:a16="http://schemas.microsoft.com/office/drawing/2014/main" id="{6C86CAED-F5F2-5E4A-1988-46AA4868C1FA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" name="Kształt">
              <a:extLst>
                <a:ext uri="{FF2B5EF4-FFF2-40B4-BE49-F238E27FC236}">
                  <a16:creationId xmlns:a16="http://schemas.microsoft.com/office/drawing/2014/main" id="{62AE8BDC-EA76-AF91-E344-4442668F1ED3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196C478-3E07-E17E-6682-073C90506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C733079C-2CBD-BF26-F5E1-B889FFAFF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B623B30F-648B-1E4D-A274-7D367D1D8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6646" y="4809744"/>
            <a:ext cx="8385556" cy="110253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096" y="731564"/>
            <a:ext cx="10582656" cy="4078179"/>
          </a:xfrm>
        </p:spPr>
        <p:txBody>
          <a:bodyPr rtlCol="0"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54291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wierdzeni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0E96BD4A-30B6-426D-A22A-01982B0B9488}"/>
              </a:ext>
            </a:extLst>
          </p:cNvPr>
          <p:cNvGrpSpPr/>
          <p:nvPr/>
        </p:nvGrpSpPr>
        <p:grpSpPr>
          <a:xfrm>
            <a:off x="10366671" y="307663"/>
            <a:ext cx="3650657" cy="3700457"/>
            <a:chOff x="9335008" y="164592"/>
            <a:chExt cx="6042545" cy="6124973"/>
          </a:xfrm>
        </p:grpSpPr>
        <p:sp>
          <p:nvSpPr>
            <p:cNvPr id="16" name="Kształt">
              <a:extLst>
                <a:ext uri="{FF2B5EF4-FFF2-40B4-BE49-F238E27FC236}">
                  <a16:creationId xmlns:a16="http://schemas.microsoft.com/office/drawing/2014/main" id="{297F870D-0C8E-33D9-2D6B-A1B73B45EA58}"/>
                </a:ext>
              </a:extLst>
            </p:cNvPr>
            <p:cNvSpPr/>
            <p:nvPr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" name="Kształt">
              <a:extLst>
                <a:ext uri="{FF2B5EF4-FFF2-40B4-BE49-F238E27FC236}">
                  <a16:creationId xmlns:a16="http://schemas.microsoft.com/office/drawing/2014/main" id="{4861B871-11E1-DDAA-C8F7-84D7843C6FC4}"/>
                </a:ext>
              </a:extLst>
            </p:cNvPr>
            <p:cNvSpPr/>
            <p:nvPr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0D9CC75D-5D63-418A-1CD4-40137AFEDAB5}"/>
              </a:ext>
            </a:extLst>
          </p:cNvPr>
          <p:cNvGrpSpPr/>
          <p:nvPr/>
        </p:nvGrpSpPr>
        <p:grpSpPr>
          <a:xfrm>
            <a:off x="8876520" y="3790309"/>
            <a:ext cx="2626859" cy="2662693"/>
            <a:chOff x="9335008" y="164592"/>
            <a:chExt cx="6042545" cy="6124973"/>
          </a:xfrm>
        </p:grpSpPr>
        <p:sp>
          <p:nvSpPr>
            <p:cNvPr id="19" name="Kształt">
              <a:extLst>
                <a:ext uri="{FF2B5EF4-FFF2-40B4-BE49-F238E27FC236}">
                  <a16:creationId xmlns:a16="http://schemas.microsoft.com/office/drawing/2014/main" id="{116BCE64-A52C-55ED-C7E0-F372ED78B8A2}"/>
                </a:ext>
              </a:extLst>
            </p:cNvPr>
            <p:cNvSpPr/>
            <p:nvPr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0" name="Kształt">
              <a:extLst>
                <a:ext uri="{FF2B5EF4-FFF2-40B4-BE49-F238E27FC236}">
                  <a16:creationId xmlns:a16="http://schemas.microsoft.com/office/drawing/2014/main" id="{9E1F72A0-2935-D727-C9E9-054343EB3956}"/>
                </a:ext>
              </a:extLst>
            </p:cNvPr>
            <p:cNvSpPr/>
            <p:nvPr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1" name="Data — symbol zastępczy 3">
            <a:extLst>
              <a:ext uri="{FF2B5EF4-FFF2-40B4-BE49-F238E27FC236}">
                <a16:creationId xmlns:a16="http://schemas.microsoft.com/office/drawing/2014/main" id="{6FE09960-AF5A-FFC4-7EB1-110AD7369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2" name="Stopka — symbol zastępczy 4">
            <a:extLst>
              <a:ext uri="{FF2B5EF4-FFF2-40B4-BE49-F238E27FC236}">
                <a16:creationId xmlns:a16="http://schemas.microsoft.com/office/drawing/2014/main" id="{D1EE90CD-A94E-4650-AD6C-C1844E571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3" name="Numer slajdu — symbol zastępczy 5">
            <a:extLst>
              <a:ext uri="{FF2B5EF4-FFF2-40B4-BE49-F238E27FC236}">
                <a16:creationId xmlns:a16="http://schemas.microsoft.com/office/drawing/2014/main" id="{38D5ADA7-D66D-F634-A234-DDBED0450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Zawartość — symbol zastępczy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 rtl="0"/>
            <a:r>
              <a:rPr lang="pl"/>
              <a:t>Kliknij, aby edytować instrukcję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rtlCol="0"/>
          <a:lstStyle/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36033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, Zdjęci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raz — symbol zastępczy 4">
            <a:extLst>
              <a:ext uri="{FF2B5EF4-FFF2-40B4-BE49-F238E27FC236}">
                <a16:creationId xmlns:a16="http://schemas.microsoft.com/office/drawing/2014/main" id="{FE16496D-C4E7-49FD-31CC-27F7400663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99745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97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ztałt">
            <a:extLst>
              <a:ext uri="{FF2B5EF4-FFF2-40B4-BE49-F238E27FC236}">
                <a16:creationId xmlns:a16="http://schemas.microsoft.com/office/drawing/2014/main" id="{2DE75237-C959-D427-59CB-754609076995}"/>
              </a:ext>
            </a:extLst>
          </p:cNvPr>
          <p:cNvSpPr/>
          <p:nvPr/>
        </p:nvSpPr>
        <p:spPr>
          <a:xfrm>
            <a:off x="680973" y="1199512"/>
            <a:ext cx="11058961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Kształt">
            <a:extLst>
              <a:ext uri="{FF2B5EF4-FFF2-40B4-BE49-F238E27FC236}">
                <a16:creationId xmlns:a16="http://schemas.microsoft.com/office/drawing/2014/main" id="{2E7456C8-E832-7DE1-2809-F37CD2039059}"/>
              </a:ext>
            </a:extLst>
          </p:cNvPr>
          <p:cNvSpPr/>
          <p:nvPr/>
        </p:nvSpPr>
        <p:spPr>
          <a:xfrm>
            <a:off x="452064" y="838200"/>
            <a:ext cx="11058961" cy="495300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Data — symbol zastępczy 3">
            <a:extLst>
              <a:ext uri="{FF2B5EF4-FFF2-40B4-BE49-F238E27FC236}">
                <a16:creationId xmlns:a16="http://schemas.microsoft.com/office/drawing/2014/main" id="{6747F2BC-6307-5ABC-01C9-D7659D49E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0" name="Stopka — symbol zastępczy 4">
            <a:extLst>
              <a:ext uri="{FF2B5EF4-FFF2-40B4-BE49-F238E27FC236}">
                <a16:creationId xmlns:a16="http://schemas.microsoft.com/office/drawing/2014/main" id="{891ED11D-81DC-3B7D-AC6B-6CB6AD463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1" name="Numer slajdu — symbol zastępczy 5">
            <a:extLst>
              <a:ext uri="{FF2B5EF4-FFF2-40B4-BE49-F238E27FC236}">
                <a16:creationId xmlns:a16="http://schemas.microsoft.com/office/drawing/2014/main" id="{C43A627B-02A8-E416-6290-953D4C4CA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0D7F77E3-B731-29B5-3739-D5FDBEC0DD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4935583"/>
            <a:ext cx="9427773" cy="466344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Autor cytatu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6D8508EB-1675-E44B-9E7C-696E92F6CC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0" y="1382268"/>
            <a:ext cx="9898381" cy="3291840"/>
          </a:xfrm>
        </p:spPr>
        <p:txBody>
          <a:bodyPr rtlCol="0" anchor="ctr">
            <a:normAutofit/>
          </a:bodyPr>
          <a:lstStyle>
            <a:lvl1pPr marL="457200" indent="-274320" algn="r">
              <a:lnSpc>
                <a:spcPct val="10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Kliknij, aby edytować ofertę</a:t>
            </a:r>
          </a:p>
        </p:txBody>
      </p:sp>
    </p:spTree>
    <p:extLst>
      <p:ext uri="{BB962C8B-B14F-4D97-AF65-F5344CB8AC3E}">
        <p14:creationId xmlns:p14="http://schemas.microsoft.com/office/powerpoint/2010/main" val="4232810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ztałt">
            <a:extLst>
              <a:ext uri="{FF2B5EF4-FFF2-40B4-BE49-F238E27FC236}">
                <a16:creationId xmlns:a16="http://schemas.microsoft.com/office/drawing/2014/main" id="{BD613F34-5DFD-346A-B434-B68F0BF195F8}"/>
              </a:ext>
            </a:extLst>
          </p:cNvPr>
          <p:cNvSpPr/>
          <p:nvPr/>
        </p:nvSpPr>
        <p:spPr>
          <a:xfrm>
            <a:off x="680973" y="1199512"/>
            <a:ext cx="11058961" cy="483174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Kształt">
            <a:extLst>
              <a:ext uri="{FF2B5EF4-FFF2-40B4-BE49-F238E27FC236}">
                <a16:creationId xmlns:a16="http://schemas.microsoft.com/office/drawing/2014/main" id="{E2E7610D-0C35-9164-A2CD-56A0D8B35C4D}"/>
              </a:ext>
            </a:extLst>
          </p:cNvPr>
          <p:cNvSpPr/>
          <p:nvPr/>
        </p:nvSpPr>
        <p:spPr>
          <a:xfrm>
            <a:off x="452064" y="838200"/>
            <a:ext cx="11058961" cy="495300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" name="Data — symbol zastępczy 3">
            <a:extLst>
              <a:ext uri="{FF2B5EF4-FFF2-40B4-BE49-F238E27FC236}">
                <a16:creationId xmlns:a16="http://schemas.microsoft.com/office/drawing/2014/main" id="{D813D795-4A7B-7266-8A31-C3ADC7FDF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21" name="Stopka — symbol zastępczy 4">
            <a:extLst>
              <a:ext uri="{FF2B5EF4-FFF2-40B4-BE49-F238E27FC236}">
                <a16:creationId xmlns:a16="http://schemas.microsoft.com/office/drawing/2014/main" id="{856F17BF-0437-40F4-68DE-F86AAC2BA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22" name="Numer slajdu — symbol zastępczy 5">
            <a:extLst>
              <a:ext uri="{FF2B5EF4-FFF2-40B4-BE49-F238E27FC236}">
                <a16:creationId xmlns:a16="http://schemas.microsoft.com/office/drawing/2014/main" id="{6D1A3F8C-FE9F-AAC1-0035-162EFD246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108297F2-3A5A-1ADF-E7E7-F51A9C46D0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4164" y="4935583"/>
            <a:ext cx="9427773" cy="46634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Autor cytatu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EDEE95F0-B147-572B-3FC2-FC493E0325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8860" y="1382268"/>
            <a:ext cx="9898381" cy="329184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Kliknij, aby edytować ofertę</a:t>
            </a:r>
          </a:p>
        </p:txBody>
      </p:sp>
    </p:spTree>
    <p:extLst>
      <p:ext uri="{BB962C8B-B14F-4D97-AF65-F5344CB8AC3E}">
        <p14:creationId xmlns:p14="http://schemas.microsoft.com/office/powerpoint/2010/main" val="1887733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a — symbol zastępczy 3">
            <a:extLst>
              <a:ext uri="{FF2B5EF4-FFF2-40B4-BE49-F238E27FC236}">
                <a16:creationId xmlns:a16="http://schemas.microsoft.com/office/drawing/2014/main" id="{090565E4-1AE7-522E-342A-4EC4535FE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9" name="Stopka — symbol zastępczy 4">
            <a:extLst>
              <a:ext uri="{FF2B5EF4-FFF2-40B4-BE49-F238E27FC236}">
                <a16:creationId xmlns:a16="http://schemas.microsoft.com/office/drawing/2014/main" id="{B0F50133-2A72-8DB0-DB9B-6F8F22469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0" name="Numer slajdu — symbol zastępczy 5">
            <a:extLst>
              <a:ext uri="{FF2B5EF4-FFF2-40B4-BE49-F238E27FC236}">
                <a16:creationId xmlns:a16="http://schemas.microsoft.com/office/drawing/2014/main" id="{144320EE-6058-6AB4-A8E0-B1FCC05A1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 rtlCol="0"/>
          <a:lstStyle/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 rtlCol="0"/>
          <a:lstStyle/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338717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a — symbol zastępczy 3">
            <a:extLst>
              <a:ext uri="{FF2B5EF4-FFF2-40B4-BE49-F238E27FC236}">
                <a16:creationId xmlns:a16="http://schemas.microsoft.com/office/drawing/2014/main" id="{D42C441C-5A31-6784-AFC1-E6D5E0E1F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5" name="Stopka — symbol zastępczy 4">
            <a:extLst>
              <a:ext uri="{FF2B5EF4-FFF2-40B4-BE49-F238E27FC236}">
                <a16:creationId xmlns:a16="http://schemas.microsoft.com/office/drawing/2014/main" id="{93B79E5E-62B5-2466-F4A6-19C0FC8B21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6" name="Numer slajdu — symbol zastępczy 5">
            <a:extLst>
              <a:ext uri="{FF2B5EF4-FFF2-40B4-BE49-F238E27FC236}">
                <a16:creationId xmlns:a16="http://schemas.microsoft.com/office/drawing/2014/main" id="{D3C15047-F321-B7D3-5D26-82E124CAE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"/>
              <a:t>Kliknij, aby edytować style wzorców tekstu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 rtlCol="0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 rtlCol="0"/>
          <a:lstStyle/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4058374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a — symbol zastępczy 3">
            <a:extLst>
              <a:ext uri="{FF2B5EF4-FFF2-40B4-BE49-F238E27FC236}">
                <a16:creationId xmlns:a16="http://schemas.microsoft.com/office/drawing/2014/main" id="{D457F4AB-2AC3-3EC3-4FDF-6240055CA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8" name="Stopka — symbol zastępczy 4">
            <a:extLst>
              <a:ext uri="{FF2B5EF4-FFF2-40B4-BE49-F238E27FC236}">
                <a16:creationId xmlns:a16="http://schemas.microsoft.com/office/drawing/2014/main" id="{BE0B57B6-9F88-B690-5D15-05970D4F6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9" name="Numer slajdu — symbol zastępczy 5">
            <a:extLst>
              <a:ext uri="{FF2B5EF4-FFF2-40B4-BE49-F238E27FC236}">
                <a16:creationId xmlns:a16="http://schemas.microsoft.com/office/drawing/2014/main" id="{DFFD3016-AF00-5EC0-6EA6-1D664B798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290610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8A6B9D93-9B64-1CD3-A833-FFDD8C5DBA7C}"/>
              </a:ext>
            </a:extLst>
          </p:cNvPr>
          <p:cNvGrpSpPr/>
          <p:nvPr userDrawn="1"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11" name="Kształt">
              <a:extLst>
                <a:ext uri="{FF2B5EF4-FFF2-40B4-BE49-F238E27FC236}">
                  <a16:creationId xmlns:a16="http://schemas.microsoft.com/office/drawing/2014/main" id="{37BFBC61-3CC2-D636-FC54-55E9720C4A08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2" name="Kształt">
              <a:extLst>
                <a:ext uri="{FF2B5EF4-FFF2-40B4-BE49-F238E27FC236}">
                  <a16:creationId xmlns:a16="http://schemas.microsoft.com/office/drawing/2014/main" id="{9D0D17A4-DEA9-4B44-C0FE-1238BACA12F7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76783022-C93C-4316-9345-68E31F03F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64BCF982-AEE8-401C-A329-B8AC7A6C5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C977DC49-F332-35CC-C9FB-E3F75844B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12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a — symbol zastępczy 3">
            <a:extLst>
              <a:ext uri="{FF2B5EF4-FFF2-40B4-BE49-F238E27FC236}">
                <a16:creationId xmlns:a16="http://schemas.microsoft.com/office/drawing/2014/main" id="{DCFEAAAE-5C0C-C9B3-198D-56142A7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3" name="Stopka — symbol zastępczy 4">
            <a:extLst>
              <a:ext uri="{FF2B5EF4-FFF2-40B4-BE49-F238E27FC236}">
                <a16:creationId xmlns:a16="http://schemas.microsoft.com/office/drawing/2014/main" id="{62D1164F-87C4-002A-2591-82E368CC1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4" name="Numer slajdu — symbol zastępczy 5">
            <a:extLst>
              <a:ext uri="{FF2B5EF4-FFF2-40B4-BE49-F238E27FC236}">
                <a16:creationId xmlns:a16="http://schemas.microsoft.com/office/drawing/2014/main" id="{0C4A4256-2379-B42B-3C9F-535F8876A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993263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"/>
              <a:t>Kliknij, aby edytować style wzorców tekstu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rtlCol="0" anchor="t">
            <a:normAutofit/>
          </a:bodyPr>
          <a:lstStyle>
            <a:lvl1pPr>
              <a:defRPr sz="28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631825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ształt">
            <a:extLst>
              <a:ext uri="{FF2B5EF4-FFF2-40B4-BE49-F238E27FC236}">
                <a16:creationId xmlns:a16="http://schemas.microsoft.com/office/drawing/2014/main" id="{A018B933-3AF9-74DD-5AC7-3933E9A2BEB4}"/>
              </a:ext>
            </a:extLst>
          </p:cNvPr>
          <p:cNvSpPr/>
          <p:nvPr/>
        </p:nvSpPr>
        <p:spPr>
          <a:xfrm>
            <a:off x="5648341" y="56531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Obraz — symbol zastępczy 9">
            <a:extLst>
              <a:ext uri="{FF2B5EF4-FFF2-40B4-BE49-F238E27FC236}">
                <a16:creationId xmlns:a16="http://schemas.microsoft.com/office/drawing/2014/main" id="{5F9D5C94-AFE4-02B8-C41F-CB98A532B6A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547868" y="388874"/>
            <a:ext cx="5897880" cy="5897880"/>
          </a:xfrm>
          <a:prstGeom prst="ellipse">
            <a:avLst/>
          </a:pr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vert="horz" lIns="91440" tIns="0" rIns="0" bIns="0" rtlCol="0">
            <a:noAutofit/>
          </a:bodyPr>
          <a:lstStyle>
            <a:lvl1pPr>
              <a:defRPr lang="en-US" sz="2400" b="0" i="0" noProof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 noProof="0"/>
              <a:t>Kliknij ikonę, aby dodać obraz</a:t>
            </a:r>
          </a:p>
        </p:txBody>
      </p:sp>
      <p:sp>
        <p:nvSpPr>
          <p:cNvPr id="28" name="Data — symbol zastępczy 3">
            <a:extLst>
              <a:ext uri="{FF2B5EF4-FFF2-40B4-BE49-F238E27FC236}">
                <a16:creationId xmlns:a16="http://schemas.microsoft.com/office/drawing/2014/main" id="{5D492C5C-17BE-7819-EA48-DD0FC991EE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0" name="Numer slajdu — symbol zastępczy 5">
            <a:extLst>
              <a:ext uri="{FF2B5EF4-FFF2-40B4-BE49-F238E27FC236}">
                <a16:creationId xmlns:a16="http://schemas.microsoft.com/office/drawing/2014/main" id="{0C4E0F36-FE5F-2A52-67FE-8EAA49A24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rtlCol="0"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rtlCol="0" anchor="t">
            <a:normAutofit/>
          </a:bodyPr>
          <a:lstStyle>
            <a:lvl1pPr>
              <a:defRPr sz="28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304855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dsumowan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6CB8BD6-864A-8E8A-C10E-B3BCF2CDFF71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7" name="Data — symbol zastępczy 3">
            <a:extLst>
              <a:ext uri="{FF2B5EF4-FFF2-40B4-BE49-F238E27FC236}">
                <a16:creationId xmlns:a16="http://schemas.microsoft.com/office/drawing/2014/main" id="{26464492-F8D1-E4F7-681A-A72DB1D6A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28" name="Stopka — symbol zastępczy 4">
            <a:extLst>
              <a:ext uri="{FF2B5EF4-FFF2-40B4-BE49-F238E27FC236}">
                <a16:creationId xmlns:a16="http://schemas.microsoft.com/office/drawing/2014/main" id="{D4EFD8BC-7AA2-F587-9B5B-4C15E4A96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29" name="Numer slajdu — symbol zastępczy 5">
            <a:extLst>
              <a:ext uri="{FF2B5EF4-FFF2-40B4-BE49-F238E27FC236}">
                <a16:creationId xmlns:a16="http://schemas.microsoft.com/office/drawing/2014/main" id="{DD173918-C16D-7E10-E183-03DD08E6E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676" y="3198297"/>
            <a:ext cx="10962648" cy="27605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571632"/>
            <a:ext cx="7342307" cy="1133856"/>
          </a:xfrm>
        </p:spPr>
        <p:txBody>
          <a:bodyPr rtlCol="0"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13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dsumowani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1D64518D-B498-F749-86AC-B71DC75BDA82}"/>
              </a:ext>
            </a:extLst>
          </p:cNvPr>
          <p:cNvGrpSpPr/>
          <p:nvPr/>
        </p:nvGrpSpPr>
        <p:grpSpPr>
          <a:xfrm>
            <a:off x="9783028" y="1443872"/>
            <a:ext cx="4817943" cy="4883666"/>
            <a:chOff x="9335008" y="164592"/>
            <a:chExt cx="6042545" cy="6124973"/>
          </a:xfrm>
        </p:grpSpPr>
        <p:sp>
          <p:nvSpPr>
            <p:cNvPr id="13" name="Kształt">
              <a:extLst>
                <a:ext uri="{FF2B5EF4-FFF2-40B4-BE49-F238E27FC236}">
                  <a16:creationId xmlns:a16="http://schemas.microsoft.com/office/drawing/2014/main" id="{1D5C0714-085F-8F2A-0DCD-03E934730CFD}"/>
                </a:ext>
              </a:extLst>
            </p:cNvPr>
            <p:cNvSpPr/>
            <p:nvPr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" name="Kształt">
              <a:extLst>
                <a:ext uri="{FF2B5EF4-FFF2-40B4-BE49-F238E27FC236}">
                  <a16:creationId xmlns:a16="http://schemas.microsoft.com/office/drawing/2014/main" id="{9FFB22FE-367D-BE52-E701-106BD9FC1865}"/>
                </a:ext>
              </a:extLst>
            </p:cNvPr>
            <p:cNvSpPr/>
            <p:nvPr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00F4F02E-42A4-1386-9D41-A0B8785B365E}"/>
              </a:ext>
            </a:extLst>
          </p:cNvPr>
          <p:cNvGrpSpPr/>
          <p:nvPr/>
        </p:nvGrpSpPr>
        <p:grpSpPr>
          <a:xfrm>
            <a:off x="8970244" y="-1326835"/>
            <a:ext cx="2617957" cy="2653669"/>
            <a:chOff x="9335008" y="164592"/>
            <a:chExt cx="6042545" cy="6124973"/>
          </a:xfrm>
        </p:grpSpPr>
        <p:sp>
          <p:nvSpPr>
            <p:cNvPr id="16" name="Kształt">
              <a:extLst>
                <a:ext uri="{FF2B5EF4-FFF2-40B4-BE49-F238E27FC236}">
                  <a16:creationId xmlns:a16="http://schemas.microsoft.com/office/drawing/2014/main" id="{19FB58C7-6EF6-5621-984F-AB7A8F56EE3E}"/>
                </a:ext>
              </a:extLst>
            </p:cNvPr>
            <p:cNvSpPr/>
            <p:nvPr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" name="Kształt">
              <a:extLst>
                <a:ext uri="{FF2B5EF4-FFF2-40B4-BE49-F238E27FC236}">
                  <a16:creationId xmlns:a16="http://schemas.microsoft.com/office/drawing/2014/main" id="{35CC6680-B40A-E096-6320-8C5B44F6EDB6}"/>
                </a:ext>
              </a:extLst>
            </p:cNvPr>
            <p:cNvSpPr/>
            <p:nvPr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18" name="Data — symbol zastępczy 3">
            <a:extLst>
              <a:ext uri="{FF2B5EF4-FFF2-40B4-BE49-F238E27FC236}">
                <a16:creationId xmlns:a16="http://schemas.microsoft.com/office/drawing/2014/main" id="{C5CCB3A4-D575-0B44-2CD3-C0CEEDF43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9" name="Stopka — symbol zastępczy 4">
            <a:extLst>
              <a:ext uri="{FF2B5EF4-FFF2-40B4-BE49-F238E27FC236}">
                <a16:creationId xmlns:a16="http://schemas.microsoft.com/office/drawing/2014/main" id="{EA380647-9208-7BF5-8666-64D0179AE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0" name="Numer slajdu — symbol zastępczy 5">
            <a:extLst>
              <a:ext uri="{FF2B5EF4-FFF2-40B4-BE49-F238E27FC236}">
                <a16:creationId xmlns:a16="http://schemas.microsoft.com/office/drawing/2014/main" id="{B92239D4-40F1-CD60-049A-FCE6E1C71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Zawartość — symbol zastępczy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539629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djęcie tytułow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>
            <a:extLst>
              <a:ext uri="{FF2B5EF4-FFF2-40B4-BE49-F238E27FC236}">
                <a16:creationId xmlns:a16="http://schemas.microsoft.com/office/drawing/2014/main" id="{96F1B358-A957-7D07-7D08-C15DFB52D150}"/>
              </a:ext>
            </a:extLst>
          </p:cNvPr>
          <p:cNvGrpSpPr/>
          <p:nvPr/>
        </p:nvGrpSpPr>
        <p:grpSpPr>
          <a:xfrm>
            <a:off x="6941116" y="366348"/>
            <a:ext cx="4886768" cy="6125303"/>
            <a:chOff x="521210" y="647905"/>
            <a:chExt cx="11365967" cy="5565740"/>
          </a:xfrm>
        </p:grpSpPr>
        <p:sp>
          <p:nvSpPr>
            <p:cNvPr id="21" name="Kształt 4">
              <a:extLst>
                <a:ext uri="{FF2B5EF4-FFF2-40B4-BE49-F238E27FC236}">
                  <a16:creationId xmlns:a16="http://schemas.microsoft.com/office/drawing/2014/main" id="{D4E49C48-6AD1-237B-9A6E-D39179EB5F89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2" name="Kształt 3">
              <a:extLst>
                <a:ext uri="{FF2B5EF4-FFF2-40B4-BE49-F238E27FC236}">
                  <a16:creationId xmlns:a16="http://schemas.microsoft.com/office/drawing/2014/main" id="{57312016-E95E-97D1-C5B2-92517A9547C4}"/>
                </a:ext>
              </a:extLst>
            </p:cNvPr>
            <p:cNvSpPr/>
            <p:nvPr/>
          </p:nvSpPr>
          <p:spPr>
            <a:xfrm>
              <a:off x="521210" y="647905"/>
              <a:ext cx="10911523" cy="5370984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4D7E220B-260A-1899-9D05-BB8723A88261}"/>
              </a:ext>
            </a:extLst>
          </p:cNvPr>
          <p:cNvGrpSpPr/>
          <p:nvPr userDrawn="1"/>
        </p:nvGrpSpPr>
        <p:grpSpPr>
          <a:xfrm>
            <a:off x="6941116" y="366348"/>
            <a:ext cx="4886768" cy="6125303"/>
            <a:chOff x="521210" y="647905"/>
            <a:chExt cx="11365967" cy="5565740"/>
          </a:xfrm>
        </p:grpSpPr>
        <p:sp>
          <p:nvSpPr>
            <p:cNvPr id="5" name="Kształt 2">
              <a:extLst>
                <a:ext uri="{FF2B5EF4-FFF2-40B4-BE49-F238E27FC236}">
                  <a16:creationId xmlns:a16="http://schemas.microsoft.com/office/drawing/2014/main" id="{91ECAE7C-A949-93C0-3EB3-0B16C6DAC3B2}"/>
                </a:ext>
              </a:extLst>
            </p:cNvPr>
            <p:cNvSpPr/>
            <p:nvPr userDrawn="1"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6" name="Kształt 1">
              <a:extLst>
                <a:ext uri="{FF2B5EF4-FFF2-40B4-BE49-F238E27FC236}">
                  <a16:creationId xmlns:a16="http://schemas.microsoft.com/office/drawing/2014/main" id="{C0165170-3C5A-515F-1EA4-AA3CB178D565}"/>
                </a:ext>
              </a:extLst>
            </p:cNvPr>
            <p:cNvSpPr/>
            <p:nvPr userDrawn="1"/>
          </p:nvSpPr>
          <p:spPr>
            <a:xfrm>
              <a:off x="521210" y="647905"/>
              <a:ext cx="10911523" cy="5370984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19624" cy="1184585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219625" cy="3475236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0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 układem obrazó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ztałt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Kształt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Obraz — symbol zastępczy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00099"/>
            <a:ext cx="3834628" cy="4953001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vert="horz" lIns="91440" tIns="0" rIns="0" bIns="0" rtlCol="0">
            <a:noAutofit/>
          </a:bodyPr>
          <a:lstStyle>
            <a:lvl1pPr>
              <a:defRPr lang="en-US" sz="2400" b="0" i="0" noProof="0">
                <a:solidFill>
                  <a:schemeClr val="tx1"/>
                </a:solidFill>
              </a:defRPr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 noProof="0"/>
              <a:t>Kliknij ikonę, aby dodać obraz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 rtlCol="0"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 noProof="0"/>
              <a:t>Kliknij, aby edytować styl wzorca podtytułu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1280160"/>
            <a:ext cx="4873752" cy="267004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pPr rtl="0"/>
            <a:r>
              <a:rPr lang="pl" noProof="0"/>
              <a:t>Kliknij, aby edytować styl wzorca tytułu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4965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liczb bąbelkowyc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a — symbol zastępczy 3">
            <a:extLst>
              <a:ext uri="{FF2B5EF4-FFF2-40B4-BE49-F238E27FC236}">
                <a16:creationId xmlns:a16="http://schemas.microsoft.com/office/drawing/2014/main" id="{CE038D76-C98B-C544-C8F5-98AA9AC6A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4" name="Stopka — symbol zastępczy 4">
            <a:extLst>
              <a:ext uri="{FF2B5EF4-FFF2-40B4-BE49-F238E27FC236}">
                <a16:creationId xmlns:a16="http://schemas.microsoft.com/office/drawing/2014/main" id="{829F6992-15C0-D5E2-DF06-F2FB7C922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5">
            <a:extLst>
              <a:ext uri="{FF2B5EF4-FFF2-40B4-BE49-F238E27FC236}">
                <a16:creationId xmlns:a16="http://schemas.microsoft.com/office/drawing/2014/main" id="{93F7E5B6-B257-640D-0A25-27F9507E6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Kształt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Kształt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Kształt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Kształt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Kształt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kst — symbol zastępczy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0</a:t>
            </a:r>
          </a:p>
        </p:txBody>
      </p:sp>
      <p:sp>
        <p:nvSpPr>
          <p:cNvPr id="22" name="Tekst — symbol zastępczy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0</a:t>
            </a:r>
          </a:p>
        </p:txBody>
      </p:sp>
      <p:sp>
        <p:nvSpPr>
          <p:cNvPr id="23" name="Tekst — symbol zastępczy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0</a:t>
            </a:r>
          </a:p>
        </p:txBody>
      </p:sp>
      <p:sp>
        <p:nvSpPr>
          <p:cNvPr id="24" name="Tekst — symbol zastępczy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0</a:t>
            </a:r>
          </a:p>
        </p:txBody>
      </p:sp>
      <p:sp>
        <p:nvSpPr>
          <p:cNvPr id="25" name="Tekst — symbol zastępczy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0</a:t>
            </a:r>
          </a:p>
        </p:txBody>
      </p:sp>
      <p:sp>
        <p:nvSpPr>
          <p:cNvPr id="27" name="Tekst — symbol zastępczy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 rtlCol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8" name="Tekst — symbol zastępczy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 rtlCol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9" name="Tekst — symbol zastępczy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 rtlCol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0" name="Tekst — symbol zastępczy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 rtlCol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1" name="Tekst — symbol zastępczy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 rtlCol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011905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kład zdjęć wyrównanych do prawej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ztałt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Kształt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Obraz — symbol zastępczy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 noProof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 noProof="0"/>
              <a:t>Kliknij ikonę, aby dodać obraz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 rtlCol="0"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163828"/>
          </a:xfrm>
        </p:spPr>
        <p:txBody>
          <a:bodyPr rtlCol="0"/>
          <a:lstStyle>
            <a:lvl1pPr algn="l">
              <a:lnSpc>
                <a:spcPct val="90000"/>
              </a:lnSpc>
              <a:defRPr/>
            </a:lvl1pPr>
          </a:lstStyle>
          <a:p>
            <a:pPr rtl="0"/>
            <a:r>
              <a:rPr lang="pl" noProof="0"/>
              <a:t>Kliknij, aby edytować styl wzorca tytułu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526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kład zdjęć bąbelkowych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ztałt">
            <a:extLst>
              <a:ext uri="{FF2B5EF4-FFF2-40B4-BE49-F238E27FC236}">
                <a16:creationId xmlns:a16="http://schemas.microsoft.com/office/drawing/2014/main" id="{59728BD5-0C25-387C-A8D3-1645AD8D2F7C}"/>
              </a:ext>
            </a:extLst>
          </p:cNvPr>
          <p:cNvSpPr/>
          <p:nvPr userDrawn="1"/>
        </p:nvSpPr>
        <p:spPr>
          <a:xfrm>
            <a:off x="5648341" y="56531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" name="Obraz — symbol zastępczy 9">
            <a:extLst>
              <a:ext uri="{FF2B5EF4-FFF2-40B4-BE49-F238E27FC236}">
                <a16:creationId xmlns:a16="http://schemas.microsoft.com/office/drawing/2014/main" id="{9A7884F3-D430-A6C2-51B2-E1B6E85D941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547868" y="388874"/>
            <a:ext cx="5897880" cy="5897880"/>
          </a:xfrm>
          <a:prstGeom prst="ellipse">
            <a:avLst/>
          </a:pr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vert="horz" lIns="91440" tIns="0" rIns="0" bIns="0" rtlCol="0">
            <a:noAutofit/>
          </a:bodyPr>
          <a:lstStyle>
            <a:lvl1pPr>
              <a:defRPr lang="en-US" sz="2400" b="0" i="0" noProof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rtlCol="0" anchor="t"/>
          <a:lstStyle>
            <a:lvl1pPr algn="l">
              <a:defRPr sz="6000"/>
            </a:lvl1pPr>
          </a:lstStyle>
          <a:p>
            <a:pPr rtl="0"/>
            <a:r>
              <a:rPr lang="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449680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spół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ztałt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Kształt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Kształt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Kształt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" name="Data — symbol zastępczy 3">
            <a:extLst>
              <a:ext uri="{FF2B5EF4-FFF2-40B4-BE49-F238E27FC236}">
                <a16:creationId xmlns:a16="http://schemas.microsoft.com/office/drawing/2014/main" id="{D3F14087-C251-E7D5-3CEB-B94352D8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Stopka — symbol zastępczy 4">
            <a:extLst>
              <a:ext uri="{FF2B5EF4-FFF2-40B4-BE49-F238E27FC236}">
                <a16:creationId xmlns:a16="http://schemas.microsoft.com/office/drawing/2014/main" id="{F4B2518B-6182-8D2D-813F-AFC9F68AD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0" name="Numer slajdu — symbol zastępczy 5">
            <a:extLst>
              <a:ext uri="{FF2B5EF4-FFF2-40B4-BE49-F238E27FC236}">
                <a16:creationId xmlns:a16="http://schemas.microsoft.com/office/drawing/2014/main" id="{36D224B4-8A41-A69B-813F-9ADC38AF0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kst — symbol zastępczy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3" name="Obraz — symbol zastępczy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>
                <a:alpha val="70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28" name="Tekst — symbol zastępczy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89897"/>
            <a:ext cx="2514600" cy="33832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9" name="Tekst — symbol zastępczy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0" name="Obraz — symbol zastępczy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>
                <a:alpha val="7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noProof="0" dirty="0"/>
            </a:lvl1pPr>
          </a:lstStyle>
          <a:p>
            <a:pPr marL="0" lvl="0" indent="0" algn="ctr" rtl="0">
              <a:buNone/>
            </a:pPr>
            <a:r>
              <a:rPr lang="pl" noProof="0"/>
              <a:t>Kliknij ikonę, aby dodać obraz</a:t>
            </a:r>
          </a:p>
        </p:txBody>
      </p:sp>
      <p:sp>
        <p:nvSpPr>
          <p:cNvPr id="31" name="Tekst — symbol zastępczy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89897"/>
            <a:ext cx="2514600" cy="33832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2" name="Tekst — symbol zastępczy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3" name="Obraz — symbol zastępczy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>
                <a:alpha val="7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noProof="0" dirty="0"/>
            </a:lvl1pPr>
          </a:lstStyle>
          <a:p>
            <a:pPr marL="0" lvl="0" indent="0" algn="ctr" rtl="0">
              <a:buNone/>
            </a:pPr>
            <a:r>
              <a:rPr lang="pl" noProof="0"/>
              <a:t>Kliknij ikonę, aby dodać obraz</a:t>
            </a:r>
          </a:p>
        </p:txBody>
      </p:sp>
      <p:sp>
        <p:nvSpPr>
          <p:cNvPr id="34" name="Tekst — symbol zastępczy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89897"/>
            <a:ext cx="2514600" cy="33832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5" name="Tekst — symbol zastępczy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6" name="Obraz — symbol zastępczy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>
                <a:alpha val="7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noProof="0"/>
            </a:lvl1pPr>
          </a:lstStyle>
          <a:p>
            <a:pPr marL="0" lvl="0" indent="0" algn="ctr" rtl="0">
              <a:buNone/>
            </a:pPr>
            <a:r>
              <a:rPr lang="pl" noProof="0"/>
              <a:t>Kliknij ikonę, aby dodać obraz</a:t>
            </a:r>
          </a:p>
        </p:txBody>
      </p:sp>
      <p:sp>
        <p:nvSpPr>
          <p:cNvPr id="37" name="Tekst — symbol zastępczy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89897"/>
            <a:ext cx="2514600" cy="33832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3734335C-F51C-31D5-364F-1D05EDE8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8471635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espół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ztałt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Kształt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Kształt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Kształt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Kształt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Kształt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Kształt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Kształt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kst — symbol zastępczy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3" name="Obraz — symbol zastępczy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28" name="Tekst — symbol zastępczy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46" name="Tekst — symbol zastępczy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57" name="Obraz — symbol zastępczy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47" name="Tekst — symbol zastępczy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9" name="Tekst — symbol zastępczy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0" name="Obraz — symbol zastępczy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31" name="Tekst — symbol zastępczy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48" name="Tekst — symbol zastępczy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49" name="Obraz — symbol zastępczy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50" name="Tekst — symbol zastępczy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2" name="Tekst — symbol zastępczy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3" name="Obraz — symbol zastępczy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34" name="Tekst — symbol zastępczy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51" name="Tekst — symbol zastępczy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52" name="Obraz — symbol zastępczy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53" name="Tekst — symbol zastępczy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5" name="Tekst — symbol zastępczy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36" name="Obraz — symbol zastępczy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37" name="Tekst — symbol zastępczy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54" name="Tekst — symbol zastępczy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55" name="Obraz — symbol zastępczy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blipFill>
            <a:blip r:embed="rId2">
              <a:alphaModFix amt="70000"/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56" name="Tekst — symbol zastępczy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336080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ztałt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Kształt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Kształt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Kształt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Kształt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Kształt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Kształt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Kształt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Kształt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Kształt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Kształt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Kształt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Kształt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Kształt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Kształt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Kształt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Kształt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Kształt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Kształt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Kształt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Obraz — symbol zastępczy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53" name="Tekst — symbol zastępczy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 rtlCol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58" name="Tekst — symbol zastępczy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 rtlCol="0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48" name="Obraz — symbol zastępczy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54" name="Tekst — symbol zastępczy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 rtlCol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59" name="Tekst — symbol zastępczy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 rtlCol="0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49" name="Obraz — symbol zastępczy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55" name="Tekst — symbol zastępczy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 rtlCol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60" name="Tekst — symbol zastępczy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 rtlCol="0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50" name="Obraz — symbol zastępczy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56" name="Tekst — symbol zastępczy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 rtlCol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61" name="Tekst — symbol zastępczy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 rtlCol="0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51" name="Obraz — symbol zastępczy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57" name="Tekst — symbol zastępczy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 rtlCol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62" name="Tekst — symbol zastępczy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 rtlCol="0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rtlCol="0" anchor="ctr"/>
          <a:lstStyle>
            <a:lvl1pPr algn="l">
              <a:defRPr/>
            </a:lvl1pPr>
          </a:lstStyle>
          <a:p>
            <a:pPr rtl="0"/>
            <a:r>
              <a:rPr lang="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66725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ś czas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ztałt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Kształt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Kształt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Kształt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Kształt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" name="Tekst — symbol zastępczy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 rtl="0"/>
            <a:r>
              <a:rPr lang="pl" noProof="0"/>
              <a:t>Kliknij, aby edytować style wzorców tekstu</a:t>
            </a:r>
          </a:p>
          <a:p>
            <a:pPr lvl="1" rtl="0"/>
            <a:r>
              <a:rPr lang="pl" noProof="0"/>
              <a:t>Drugi poziom</a:t>
            </a:r>
          </a:p>
        </p:txBody>
      </p:sp>
      <p:sp>
        <p:nvSpPr>
          <p:cNvPr id="40" name="Tekst — symbol zastępczy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 rtl="0"/>
            <a:r>
              <a:rPr lang="pl" noProof="0"/>
              <a:t>Kliknij, aby edytować style wzorców tekstu</a:t>
            </a:r>
          </a:p>
          <a:p>
            <a:pPr lvl="1" rtl="0"/>
            <a:r>
              <a:rPr lang="pl" noProof="0"/>
              <a:t>Drugi poziom</a:t>
            </a:r>
          </a:p>
        </p:txBody>
      </p:sp>
      <p:sp>
        <p:nvSpPr>
          <p:cNvPr id="43" name="Tekst — symbol zastępczy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 rtl="0"/>
            <a:r>
              <a:rPr lang="pl" noProof="0"/>
              <a:t>Kliknij, aby edytować style wzorców tekstu</a:t>
            </a:r>
          </a:p>
          <a:p>
            <a:pPr lvl="1" rtl="0"/>
            <a:r>
              <a:rPr lang="pl" noProof="0"/>
              <a:t>Drugi poziom</a:t>
            </a:r>
          </a:p>
        </p:txBody>
      </p:sp>
      <p:sp>
        <p:nvSpPr>
          <p:cNvPr id="39" name="Tekst — symbol zastępczy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 rtl="0"/>
            <a:r>
              <a:rPr lang="pl" noProof="0"/>
              <a:t>Kliknij, aby edytować style wzorców tekstu</a:t>
            </a:r>
          </a:p>
          <a:p>
            <a:pPr lvl="1" rtl="0"/>
            <a:r>
              <a:rPr lang="pl" noProof="0"/>
              <a:t>Drugi poziom</a:t>
            </a:r>
          </a:p>
        </p:txBody>
      </p:sp>
      <p:sp>
        <p:nvSpPr>
          <p:cNvPr id="41" name="Tekst — symbol zastępczy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 rtl="0"/>
            <a:r>
              <a:rPr lang="pl" noProof="0"/>
              <a:t>Kliknij, aby edytować style wzorców tekstu</a:t>
            </a:r>
          </a:p>
          <a:p>
            <a:pPr lvl="1" rtl="0"/>
            <a:r>
              <a:rPr lang="pl" noProof="0"/>
              <a:t>Drugi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48229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dwóch elementów zawartośc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ztałt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Kształt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kst — symbol zastępczy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1" name="Zawartość — symbol zastępczy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 rtl="0"/>
            <a:r>
              <a:rPr lang="pl" noProof="0"/>
              <a:t>Kliknij, aby edytować style wzorców tekstu</a:t>
            </a:r>
          </a:p>
          <a:p>
            <a:pPr lvl="1" rtl="0"/>
            <a:r>
              <a:rPr lang="pl" noProof="0"/>
              <a:t>Drugi poziom</a:t>
            </a:r>
          </a:p>
          <a:p>
            <a:pPr lvl="2" rtl="0"/>
            <a:r>
              <a:rPr lang="pl" noProof="0"/>
              <a:t>Trzeci poziom</a:t>
            </a:r>
          </a:p>
          <a:p>
            <a:pPr lvl="3" rtl="0"/>
            <a:r>
              <a:rPr lang="pl" noProof="0"/>
              <a:t>Czwarty poziom</a:t>
            </a:r>
          </a:p>
        </p:txBody>
      </p:sp>
      <p:sp>
        <p:nvSpPr>
          <p:cNvPr id="20" name="Tekst — symbol zastępczy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3" name="Zawartość — symbol zastępczy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 rtl="0"/>
            <a:r>
              <a:rPr lang="pl" noProof="0"/>
              <a:t>Kliknij, aby edytować style wzorców tekstu</a:t>
            </a:r>
          </a:p>
          <a:p>
            <a:pPr lvl="1" rtl="0"/>
            <a:r>
              <a:rPr lang="pl" noProof="0"/>
              <a:t>Drugi poziom</a:t>
            </a:r>
          </a:p>
          <a:p>
            <a:pPr lvl="2" rtl="0"/>
            <a:r>
              <a:rPr lang="pl" noProof="0"/>
              <a:t>Trzeci poziom</a:t>
            </a:r>
          </a:p>
          <a:p>
            <a:pPr lvl="3" rtl="0"/>
            <a:r>
              <a:rPr lang="pl" noProof="0"/>
              <a:t>Czwarty poziom</a:t>
            </a:r>
          </a:p>
        </p:txBody>
      </p:sp>
      <p:sp>
        <p:nvSpPr>
          <p:cNvPr id="3" name="Data — symbol zastępczy 3">
            <a:extLst>
              <a:ext uri="{FF2B5EF4-FFF2-40B4-BE49-F238E27FC236}">
                <a16:creationId xmlns:a16="http://schemas.microsoft.com/office/drawing/2014/main" id="{9DA50BB5-0CDF-8326-B539-116EEDE9A821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6" name="Stopka — symbol zastępczy 4">
            <a:extLst>
              <a:ext uri="{FF2B5EF4-FFF2-40B4-BE49-F238E27FC236}">
                <a16:creationId xmlns:a16="http://schemas.microsoft.com/office/drawing/2014/main" id="{0ED2B6BE-7306-4450-4F60-585913F44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8" name="Numer slajdu — symbol zastępczy 5">
            <a:extLst>
              <a:ext uri="{FF2B5EF4-FFF2-40B4-BE49-F238E27FC236}">
                <a16:creationId xmlns:a16="http://schemas.microsoft.com/office/drawing/2014/main" id="{FE738144-732E-DED6-70A4-61C7A10E3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967082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trzech elementów zawartośc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ztałt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Kształt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Kształt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" name="Data — symbol zastępczy 3">
            <a:extLst>
              <a:ext uri="{FF2B5EF4-FFF2-40B4-BE49-F238E27FC236}">
                <a16:creationId xmlns:a16="http://schemas.microsoft.com/office/drawing/2014/main" id="{48D80B0B-C3CA-649C-CED8-1D2B3319B51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6" name="Stopka — symbol zastępczy 4">
            <a:extLst>
              <a:ext uri="{FF2B5EF4-FFF2-40B4-BE49-F238E27FC236}">
                <a16:creationId xmlns:a16="http://schemas.microsoft.com/office/drawing/2014/main" id="{AB028C86-DA98-C5EF-E7CB-3821E07C1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8" name="Numer slajdu — symbol zastępczy 5">
            <a:extLst>
              <a:ext uri="{FF2B5EF4-FFF2-40B4-BE49-F238E27FC236}">
                <a16:creationId xmlns:a16="http://schemas.microsoft.com/office/drawing/2014/main" id="{0374C076-46DF-FAD4-EF64-7DD74A58A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kst — symbol zastępczy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19" name="Tekst — symbol zastępczy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0" name="Tekst — symbol zastępczy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1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21" name="Zawartość — symbol zastępczy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 rtl="0"/>
            <a:r>
              <a:rPr lang="pl" noProof="0"/>
              <a:t>Kliknij, aby edytować style wzorców tekstu</a:t>
            </a:r>
          </a:p>
          <a:p>
            <a:pPr lvl="1" rtl="0"/>
            <a:r>
              <a:rPr lang="pl" noProof="0"/>
              <a:t>Drugi poziom</a:t>
            </a:r>
          </a:p>
          <a:p>
            <a:pPr lvl="2" rtl="0"/>
            <a:r>
              <a:rPr lang="pl" noProof="0"/>
              <a:t>Trzeci poziom</a:t>
            </a:r>
          </a:p>
          <a:p>
            <a:pPr lvl="3" rtl="0"/>
            <a:r>
              <a:rPr lang="pl" noProof="0"/>
              <a:t>Czwarty poziom</a:t>
            </a:r>
          </a:p>
        </p:txBody>
      </p:sp>
      <p:sp>
        <p:nvSpPr>
          <p:cNvPr id="23" name="Zawartość — symbol zastępczy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 rtl="0"/>
            <a:r>
              <a:rPr lang="pl" noProof="0"/>
              <a:t>Kliknij, aby edytować style wzorców tekstu</a:t>
            </a:r>
          </a:p>
          <a:p>
            <a:pPr lvl="1" rtl="0"/>
            <a:r>
              <a:rPr lang="pl" noProof="0"/>
              <a:t>Drugi poziom</a:t>
            </a:r>
          </a:p>
          <a:p>
            <a:pPr lvl="2" rtl="0"/>
            <a:r>
              <a:rPr lang="pl" noProof="0"/>
              <a:t>Trzeci poziom</a:t>
            </a:r>
          </a:p>
          <a:p>
            <a:pPr lvl="3" rtl="0"/>
            <a:r>
              <a:rPr lang="pl" noProof="0"/>
              <a:t>Czwarty poziom</a:t>
            </a:r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 rtl="0"/>
            <a:r>
              <a:rPr lang="pl" noProof="0"/>
              <a:t>Kliknij, aby edytować style wzorców tekstu</a:t>
            </a:r>
          </a:p>
          <a:p>
            <a:pPr lvl="1" rtl="0"/>
            <a:r>
              <a:rPr lang="pl" noProof="0"/>
              <a:t>Drugi poziom</a:t>
            </a:r>
          </a:p>
          <a:p>
            <a:pPr lvl="2" rtl="0"/>
            <a:r>
              <a:rPr lang="pl" noProof="0"/>
              <a:t>Trzeci poziom</a:t>
            </a:r>
          </a:p>
          <a:p>
            <a:pPr lvl="3" rtl="0"/>
            <a:r>
              <a:rPr lang="pl" noProof="0"/>
              <a:t>Czwarty poziom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10734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djęcie tytułow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B3DFC2B7-3FD6-65F4-7B37-B3EADEF6E95A}"/>
              </a:ext>
            </a:extLst>
          </p:cNvPr>
          <p:cNvGrpSpPr/>
          <p:nvPr/>
        </p:nvGrpSpPr>
        <p:grpSpPr>
          <a:xfrm>
            <a:off x="365760" y="366348"/>
            <a:ext cx="4886768" cy="6125303"/>
            <a:chOff x="521210" y="647905"/>
            <a:chExt cx="11365967" cy="5565740"/>
          </a:xfrm>
        </p:grpSpPr>
        <p:sp>
          <p:nvSpPr>
            <p:cNvPr id="5" name="Kształt 4">
              <a:extLst>
                <a:ext uri="{FF2B5EF4-FFF2-40B4-BE49-F238E27FC236}">
                  <a16:creationId xmlns:a16="http://schemas.microsoft.com/office/drawing/2014/main" id="{8E7E76F0-876E-D9DA-9F7E-813DDD4969FC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6" name="Kształt 3">
              <a:extLst>
                <a:ext uri="{FF2B5EF4-FFF2-40B4-BE49-F238E27FC236}">
                  <a16:creationId xmlns:a16="http://schemas.microsoft.com/office/drawing/2014/main" id="{6A669F55-DC0D-FD13-B596-FA84AAC8B803}"/>
                </a:ext>
              </a:extLst>
            </p:cNvPr>
            <p:cNvSpPr/>
            <p:nvPr/>
          </p:nvSpPr>
          <p:spPr>
            <a:xfrm>
              <a:off x="521210" y="647905"/>
              <a:ext cx="10911523" cy="5370984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57F24906-AE7E-6354-BEF6-653E4278B8E2}"/>
              </a:ext>
            </a:extLst>
          </p:cNvPr>
          <p:cNvGrpSpPr/>
          <p:nvPr userDrawn="1"/>
        </p:nvGrpSpPr>
        <p:grpSpPr>
          <a:xfrm>
            <a:off x="365760" y="366348"/>
            <a:ext cx="4886768" cy="6125303"/>
            <a:chOff x="521210" y="647905"/>
            <a:chExt cx="11365967" cy="5565740"/>
          </a:xfrm>
        </p:grpSpPr>
        <p:sp>
          <p:nvSpPr>
            <p:cNvPr id="8" name="Kształt 2">
              <a:extLst>
                <a:ext uri="{FF2B5EF4-FFF2-40B4-BE49-F238E27FC236}">
                  <a16:creationId xmlns:a16="http://schemas.microsoft.com/office/drawing/2014/main" id="{97863BD0-3668-62B2-C6F4-BD77D371C352}"/>
                </a:ext>
              </a:extLst>
            </p:cNvPr>
            <p:cNvSpPr/>
            <p:nvPr userDrawn="1"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9" name="Kształt 1">
              <a:extLst>
                <a:ext uri="{FF2B5EF4-FFF2-40B4-BE49-F238E27FC236}">
                  <a16:creationId xmlns:a16="http://schemas.microsoft.com/office/drawing/2014/main" id="{A731F6E5-8C9E-C424-E6F3-6E6FC4DD5464}"/>
                </a:ext>
              </a:extLst>
            </p:cNvPr>
            <p:cNvSpPr/>
            <p:nvPr userDrawn="1"/>
          </p:nvSpPr>
          <p:spPr>
            <a:xfrm>
              <a:off x="521210" y="647905"/>
              <a:ext cx="10911523" cy="5370984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>
              <a:defRPr lang="en-US" sz="2400" b="0" i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/>
              <a:t>Kliknij ikonę, aby dodać obraz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539" y="4661253"/>
            <a:ext cx="4235821" cy="1380744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540" y="603504"/>
            <a:ext cx="4235821" cy="3739896"/>
          </a:xfrm>
        </p:spPr>
        <p:txBody>
          <a:bodyPr rtlCol="0" anchor="t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45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kład zdjęć wyrównanych do lewej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ztałt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Kształt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Obraz — symbol zastępczy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" noProof="0"/>
              <a:t>Kliknij ikonę, aby dodać obraz</a:t>
            </a:r>
          </a:p>
        </p:txBody>
      </p:sp>
      <p:sp>
        <p:nvSpPr>
          <p:cNvPr id="15" name="Zawartość — symbol zastępczy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pl" noProof="0"/>
              <a:t>Kliknij, aby edytować style wzorców tekstu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 rtlCol="0"/>
          <a:lstStyle>
            <a:lvl1pPr algn="l">
              <a:lnSpc>
                <a:spcPct val="90000"/>
              </a:lnSpc>
              <a:defRPr/>
            </a:lvl1pPr>
          </a:lstStyle>
          <a:p>
            <a:pPr rtl="0"/>
            <a:r>
              <a:rPr lang="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891035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ziękujemy za uwagę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ztałt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Kształt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Obraz — symbol zastępczy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vert="horz" lIns="91440" tIns="0" rIns="0" bIns="0" rtlCol="0">
            <a:noAutofit/>
          </a:bodyPr>
          <a:lstStyle>
            <a:lvl1pPr>
              <a:defRPr lang="en-US" sz="2400" b="0" i="0" noProof="0">
                <a:solidFill>
                  <a:schemeClr val="tx1"/>
                </a:solidFill>
              </a:defRPr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 noProof="0"/>
              <a:t>Kliknij ikonę, aby dodać obraz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 noProof="0"/>
              <a:t>Kliknij, aby edytować styl wzorca podtytułu</a:t>
            </a:r>
            <a:endParaRPr lang="en-US" noProof="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301750"/>
            <a:ext cx="4289552" cy="1567157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pPr rtl="0"/>
            <a:r>
              <a:rPr lang="pl" noProof="0"/>
              <a:t>Kliknij, aby edytować styl wzorca tytułu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852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tytułow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ztałt 2">
            <a:extLst>
              <a:ext uri="{FF2B5EF4-FFF2-40B4-BE49-F238E27FC236}">
                <a16:creationId xmlns:a16="http://schemas.microsoft.com/office/drawing/2014/main" id="{01ACD100-D00B-FAE7-049E-0C8300DA8691}"/>
              </a:ext>
            </a:extLst>
          </p:cNvPr>
          <p:cNvSpPr/>
          <p:nvPr userDrawn="1"/>
        </p:nvSpPr>
        <p:spPr>
          <a:xfrm>
            <a:off x="712147" y="56531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Kształt 1">
            <a:extLst>
              <a:ext uri="{FF2B5EF4-FFF2-40B4-BE49-F238E27FC236}">
                <a16:creationId xmlns:a16="http://schemas.microsoft.com/office/drawing/2014/main" id="{70B3CA8F-62B5-2F0F-6A0B-1D169D1A2C0C}"/>
              </a:ext>
            </a:extLst>
          </p:cNvPr>
          <p:cNvSpPr/>
          <p:nvPr/>
        </p:nvSpPr>
        <p:spPr>
          <a:xfrm>
            <a:off x="712147" y="56531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Obraz — symbol zastępczy 9">
            <a:extLst>
              <a:ext uri="{FF2B5EF4-FFF2-40B4-BE49-F238E27FC236}">
                <a16:creationId xmlns:a16="http://schemas.microsoft.com/office/drawing/2014/main" id="{FEB323EE-D6C6-19B8-D801-5AB677FF474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11674" y="388874"/>
            <a:ext cx="5897880" cy="5897880"/>
          </a:xfrm>
          <a:prstGeom prst="ellipse">
            <a:avLst/>
          </a:pr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vert="horz" lIns="91440" tIns="0" rIns="0" bIns="0" rtlCol="0">
            <a:noAutofit/>
          </a:bodyPr>
          <a:lstStyle>
            <a:lvl1pPr>
              <a:defRPr lang="en-US" sz="2400" b="0" i="0" noProof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 noProof="0"/>
              <a:t>Kliknij ikonę, aby dodać obraz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1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tytułow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ztałt 2">
            <a:extLst>
              <a:ext uri="{FF2B5EF4-FFF2-40B4-BE49-F238E27FC236}">
                <a16:creationId xmlns:a16="http://schemas.microsoft.com/office/drawing/2014/main" id="{D2CFAC40-94DE-9384-508D-E607D334EEC4}"/>
              </a:ext>
            </a:extLst>
          </p:cNvPr>
          <p:cNvSpPr/>
          <p:nvPr userDrawn="1"/>
        </p:nvSpPr>
        <p:spPr>
          <a:xfrm>
            <a:off x="5648341" y="56531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" name="Kształt 1">
            <a:extLst>
              <a:ext uri="{FF2B5EF4-FFF2-40B4-BE49-F238E27FC236}">
                <a16:creationId xmlns:a16="http://schemas.microsoft.com/office/drawing/2014/main" id="{F2D97C88-8E9F-E89C-85B9-9D32547B7834}"/>
              </a:ext>
            </a:extLst>
          </p:cNvPr>
          <p:cNvSpPr/>
          <p:nvPr/>
        </p:nvSpPr>
        <p:spPr>
          <a:xfrm>
            <a:off x="5648341" y="56531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" name="Obraz — symbol zastępczy 9">
            <a:extLst>
              <a:ext uri="{FF2B5EF4-FFF2-40B4-BE49-F238E27FC236}">
                <a16:creationId xmlns:a16="http://schemas.microsoft.com/office/drawing/2014/main" id="{1F31A56C-894E-5B3B-E641-9ACE0EB9F51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547868" y="388874"/>
            <a:ext cx="5897880" cy="5897880"/>
          </a:xfrm>
          <a:prstGeom prst="ellipse">
            <a:avLst/>
          </a:pr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vert="horz" lIns="91440" tIns="0" rIns="0" bIns="0" rtlCol="0">
            <a:noAutofit/>
          </a:bodyPr>
          <a:lstStyle>
            <a:lvl1pPr>
              <a:defRPr lang="en-US" sz="2400" b="0" i="0" noProof="0"/>
            </a:lvl1pPr>
          </a:lstStyle>
          <a:p>
            <a:pPr marL="0" lvl="0" indent="0" rtl="0">
              <a:lnSpc>
                <a:spcPct val="150000"/>
              </a:lnSpc>
              <a:buFontTx/>
              <a:buNone/>
            </a:pPr>
            <a:r>
              <a:rPr lang="pl" noProof="0"/>
              <a:t>Kliknij ikonę, aby dodać obraz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rtlCol="0" anchor="t">
            <a:normAutofit/>
          </a:bodyPr>
          <a:lstStyle>
            <a:lvl1pPr algn="l">
              <a:defRPr sz="5200"/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9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D7456E10-F3AC-0024-96E2-96B0FF909575}"/>
              </a:ext>
            </a:extLst>
          </p:cNvPr>
          <p:cNvGrpSpPr/>
          <p:nvPr/>
        </p:nvGrpSpPr>
        <p:grpSpPr>
          <a:xfrm>
            <a:off x="8510603" y="-549084"/>
            <a:ext cx="1768620" cy="1792746"/>
            <a:chOff x="9335008" y="164592"/>
            <a:chExt cx="6042545" cy="6124973"/>
          </a:xfrm>
        </p:grpSpPr>
        <p:sp>
          <p:nvSpPr>
            <p:cNvPr id="10" name="Kształt">
              <a:extLst>
                <a:ext uri="{FF2B5EF4-FFF2-40B4-BE49-F238E27FC236}">
                  <a16:creationId xmlns:a16="http://schemas.microsoft.com/office/drawing/2014/main" id="{2648CA08-79E7-18DD-68CF-6FE51CC25EB5}"/>
                </a:ext>
              </a:extLst>
            </p:cNvPr>
            <p:cNvSpPr/>
            <p:nvPr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1" name="Kształt">
              <a:extLst>
                <a:ext uri="{FF2B5EF4-FFF2-40B4-BE49-F238E27FC236}">
                  <a16:creationId xmlns:a16="http://schemas.microsoft.com/office/drawing/2014/main" id="{ECE6F42D-7497-C09C-6848-282364CDC6E5}"/>
                </a:ext>
              </a:extLst>
            </p:cNvPr>
            <p:cNvSpPr/>
            <p:nvPr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31CFE8F-1340-3288-BA4E-4007CE0B43AD}"/>
              </a:ext>
            </a:extLst>
          </p:cNvPr>
          <p:cNvGrpSpPr/>
          <p:nvPr/>
        </p:nvGrpSpPr>
        <p:grpSpPr>
          <a:xfrm>
            <a:off x="10366671" y="307663"/>
            <a:ext cx="3650657" cy="3700457"/>
            <a:chOff x="9335008" y="164592"/>
            <a:chExt cx="6042545" cy="6124973"/>
          </a:xfrm>
        </p:grpSpPr>
        <p:sp>
          <p:nvSpPr>
            <p:cNvPr id="13" name="Kształt">
              <a:extLst>
                <a:ext uri="{FF2B5EF4-FFF2-40B4-BE49-F238E27FC236}">
                  <a16:creationId xmlns:a16="http://schemas.microsoft.com/office/drawing/2014/main" id="{AAC09DFE-99F1-5768-0F81-16D4BA8DDE57}"/>
                </a:ext>
              </a:extLst>
            </p:cNvPr>
            <p:cNvSpPr/>
            <p:nvPr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" name="Kształt">
              <a:extLst>
                <a:ext uri="{FF2B5EF4-FFF2-40B4-BE49-F238E27FC236}">
                  <a16:creationId xmlns:a16="http://schemas.microsoft.com/office/drawing/2014/main" id="{661CE9A1-44B5-175C-0C8E-0B3ECB563AFF}"/>
                </a:ext>
              </a:extLst>
            </p:cNvPr>
            <p:cNvSpPr/>
            <p:nvPr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55367A97-AEB2-9AF7-5C5B-2A00F20E3FDA}"/>
              </a:ext>
            </a:extLst>
          </p:cNvPr>
          <p:cNvGrpSpPr/>
          <p:nvPr/>
        </p:nvGrpSpPr>
        <p:grpSpPr>
          <a:xfrm>
            <a:off x="8738339" y="3790309"/>
            <a:ext cx="2626859" cy="2662693"/>
            <a:chOff x="9335008" y="164592"/>
            <a:chExt cx="6042545" cy="6124973"/>
          </a:xfrm>
        </p:grpSpPr>
        <p:sp>
          <p:nvSpPr>
            <p:cNvPr id="16" name="Kształt">
              <a:extLst>
                <a:ext uri="{FF2B5EF4-FFF2-40B4-BE49-F238E27FC236}">
                  <a16:creationId xmlns:a16="http://schemas.microsoft.com/office/drawing/2014/main" id="{9738CBA5-3ACC-F456-94CC-540E5A8BD3B8}"/>
                </a:ext>
              </a:extLst>
            </p:cNvPr>
            <p:cNvSpPr/>
            <p:nvPr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bg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" name="Kształt">
              <a:extLst>
                <a:ext uri="{FF2B5EF4-FFF2-40B4-BE49-F238E27FC236}">
                  <a16:creationId xmlns:a16="http://schemas.microsoft.com/office/drawing/2014/main" id="{CF2AC27A-02F2-AF40-F05E-4475C1F66385}"/>
                </a:ext>
              </a:extLst>
            </p:cNvPr>
            <p:cNvSpPr/>
            <p:nvPr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bg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8FF683F7-A18C-5A99-850E-1FD6F31E33A8}"/>
              </a:ext>
            </a:extLst>
          </p:cNvPr>
          <p:cNvGrpSpPr/>
          <p:nvPr userDrawn="1"/>
        </p:nvGrpSpPr>
        <p:grpSpPr>
          <a:xfrm>
            <a:off x="8510603" y="-549084"/>
            <a:ext cx="1768620" cy="1792746"/>
            <a:chOff x="9335008" y="164592"/>
            <a:chExt cx="6042545" cy="6124973"/>
          </a:xfrm>
        </p:grpSpPr>
        <p:sp>
          <p:nvSpPr>
            <p:cNvPr id="5" name="Kształt">
              <a:extLst>
                <a:ext uri="{FF2B5EF4-FFF2-40B4-BE49-F238E27FC236}">
                  <a16:creationId xmlns:a16="http://schemas.microsoft.com/office/drawing/2014/main" id="{EE764304-8DCA-0BFB-E400-F41F77F8A8B0}"/>
                </a:ext>
              </a:extLst>
            </p:cNvPr>
            <p:cNvSpPr/>
            <p:nvPr userDrawn="1"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6" name="Kształt">
              <a:extLst>
                <a:ext uri="{FF2B5EF4-FFF2-40B4-BE49-F238E27FC236}">
                  <a16:creationId xmlns:a16="http://schemas.microsoft.com/office/drawing/2014/main" id="{E164C3F8-AF62-28F9-683B-6063B8AB42D9}"/>
                </a:ext>
              </a:extLst>
            </p:cNvPr>
            <p:cNvSpPr/>
            <p:nvPr userDrawn="1"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AA843B8D-E02F-B768-FCD5-5748FE9FB84F}"/>
              </a:ext>
            </a:extLst>
          </p:cNvPr>
          <p:cNvGrpSpPr/>
          <p:nvPr userDrawn="1"/>
        </p:nvGrpSpPr>
        <p:grpSpPr>
          <a:xfrm>
            <a:off x="10366671" y="307663"/>
            <a:ext cx="3650657" cy="3700457"/>
            <a:chOff x="9335008" y="164592"/>
            <a:chExt cx="6042545" cy="6124973"/>
          </a:xfrm>
        </p:grpSpPr>
        <p:sp>
          <p:nvSpPr>
            <p:cNvPr id="8" name="Kształt">
              <a:extLst>
                <a:ext uri="{FF2B5EF4-FFF2-40B4-BE49-F238E27FC236}">
                  <a16:creationId xmlns:a16="http://schemas.microsoft.com/office/drawing/2014/main" id="{E2DCAB0F-4C5D-CB92-B062-B5F070C6D730}"/>
                </a:ext>
              </a:extLst>
            </p:cNvPr>
            <p:cNvSpPr/>
            <p:nvPr userDrawn="1"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1" name="Kształt">
              <a:extLst>
                <a:ext uri="{FF2B5EF4-FFF2-40B4-BE49-F238E27FC236}">
                  <a16:creationId xmlns:a16="http://schemas.microsoft.com/office/drawing/2014/main" id="{97170E8F-3529-B9B6-4E5F-EA5C7D9101CA}"/>
                </a:ext>
              </a:extLst>
            </p:cNvPr>
            <p:cNvSpPr/>
            <p:nvPr userDrawn="1"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F79C5F94-01BA-1916-DC31-34BD85EFA364}"/>
              </a:ext>
            </a:extLst>
          </p:cNvPr>
          <p:cNvGrpSpPr/>
          <p:nvPr userDrawn="1"/>
        </p:nvGrpSpPr>
        <p:grpSpPr>
          <a:xfrm>
            <a:off x="8738339" y="3790309"/>
            <a:ext cx="2626859" cy="2662693"/>
            <a:chOff x="9335008" y="164592"/>
            <a:chExt cx="6042545" cy="6124973"/>
          </a:xfrm>
        </p:grpSpPr>
        <p:sp>
          <p:nvSpPr>
            <p:cNvPr id="23" name="Kształt">
              <a:extLst>
                <a:ext uri="{FF2B5EF4-FFF2-40B4-BE49-F238E27FC236}">
                  <a16:creationId xmlns:a16="http://schemas.microsoft.com/office/drawing/2014/main" id="{EEB4CEEA-E58A-FC9F-9094-4D3A58AD51E1}"/>
                </a:ext>
              </a:extLst>
            </p:cNvPr>
            <p:cNvSpPr/>
            <p:nvPr userDrawn="1"/>
          </p:nvSpPr>
          <p:spPr>
            <a:xfrm>
              <a:off x="9427861" y="339873"/>
              <a:ext cx="5949692" cy="5949692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bg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4" name="Kształt">
              <a:extLst>
                <a:ext uri="{FF2B5EF4-FFF2-40B4-BE49-F238E27FC236}">
                  <a16:creationId xmlns:a16="http://schemas.microsoft.com/office/drawing/2014/main" id="{53FDB7B1-2D1D-7379-6999-E0D60733069E}"/>
                </a:ext>
              </a:extLst>
            </p:cNvPr>
            <p:cNvSpPr/>
            <p:nvPr userDrawn="1"/>
          </p:nvSpPr>
          <p:spPr>
            <a:xfrm>
              <a:off x="9335008" y="164592"/>
              <a:ext cx="5949692" cy="594969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noProof="0">
                <a:solidFill>
                  <a:schemeClr val="bg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18" name="Data — symbol zastępczy 3">
            <a:extLst>
              <a:ext uri="{FF2B5EF4-FFF2-40B4-BE49-F238E27FC236}">
                <a16:creationId xmlns:a16="http://schemas.microsoft.com/office/drawing/2014/main" id="{40D7B06C-E121-C22D-3A98-EC32A3661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9" name="Stopka — symbol zastępczy 4">
            <a:extLst>
              <a:ext uri="{FF2B5EF4-FFF2-40B4-BE49-F238E27FC236}">
                <a16:creationId xmlns:a16="http://schemas.microsoft.com/office/drawing/2014/main" id="{841E953F-40BB-B988-C54B-D94562B13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20" name="Numer slajdu — symbol zastępczy 5">
            <a:extLst>
              <a:ext uri="{FF2B5EF4-FFF2-40B4-BE49-F238E27FC236}">
                <a16:creationId xmlns:a16="http://schemas.microsoft.com/office/drawing/2014/main" id="{B6F5D0C4-4561-F889-5460-953A52C4F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" y="484632"/>
            <a:ext cx="7772400" cy="59436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Kliknij, aby edytować styl wzorca podtytułu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rtlCol="0" anchor="b">
            <a:normAutofit/>
          </a:bodyPr>
          <a:lstStyle>
            <a:lvl1pPr algn="l">
              <a:defRPr sz="7400"/>
            </a:lvl1pPr>
          </a:lstStyle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2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966705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966706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wzorców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12" name="Data — symbol zastępczy 3">
            <a:extLst>
              <a:ext uri="{FF2B5EF4-FFF2-40B4-BE49-F238E27FC236}">
                <a16:creationId xmlns:a16="http://schemas.microsoft.com/office/drawing/2014/main" id="{33DF0476-5166-41FD-C225-49439DCDA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7" y="6453002"/>
            <a:ext cx="3494314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A69E184B-1B22-9BF1-2582-DB91379B4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504" y="6453002"/>
            <a:ext cx="2805405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endParaRPr lang="en-US"/>
          </a:p>
        </p:txBody>
      </p:sp>
      <p:sp>
        <p:nvSpPr>
          <p:cNvPr id="14" name="Numer slajdu — symbol zastępczy 5">
            <a:extLst>
              <a:ext uri="{FF2B5EF4-FFF2-40B4-BE49-F238E27FC236}">
                <a16:creationId xmlns:a16="http://schemas.microsoft.com/office/drawing/2014/main" id="{34EE38FC-102D-E92F-9B25-3E95395CC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145" y="6453002"/>
            <a:ext cx="429207" cy="365125"/>
          </a:xfrm>
          <a:prstGeom prst="rect">
            <a:avLst/>
          </a:prstGeom>
        </p:spPr>
        <p:txBody>
          <a:bodyPr rtlCol="0"/>
          <a:lstStyle>
            <a:lvl1pPr>
              <a:defRPr sz="1200"/>
            </a:lvl1pPr>
          </a:lstStyle>
          <a:p>
            <a:pPr rtl="0"/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7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4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  <p:sldLayoutId id="2147483811" r:id="rId36"/>
    <p:sldLayoutId id="2147483812" r:id="rId37"/>
    <p:sldLayoutId id="2147483813" r:id="rId38"/>
    <p:sldLayoutId id="2147483814" r:id="rId39"/>
    <p:sldLayoutId id="2147483815" r:id="rId40"/>
    <p:sldLayoutId id="2147483817" r:id="rId41"/>
    <p:sldLayoutId id="2147483818" r:id="rId42"/>
    <p:sldLayoutId id="2147483819" r:id="rId43"/>
    <p:sldLayoutId id="2147483820" r:id="rId44"/>
    <p:sldLayoutId id="2147483821" r:id="rId45"/>
    <p:sldLayoutId id="2147483822" r:id="rId46"/>
    <p:sldLayoutId id="2147483823" r:id="rId47"/>
    <p:sldLayoutId id="2147483824" r:id="rId48"/>
    <p:sldLayoutId id="2147483825" r:id="rId49"/>
    <p:sldLayoutId id="2147483826" r:id="rId50"/>
    <p:sldLayoutId id="2147483827" r:id="rId51"/>
    <p:sldLayoutId id="2147483828" r:id="rId52"/>
    <p:sldLayoutId id="2147483829" r:id="rId53"/>
    <p:sldLayoutId id="2147483830" r:id="rId54"/>
    <p:sldLayoutId id="2147483831" r:id="rId55"/>
    <p:sldLayoutId id="2147483832" r:id="rId56"/>
    <p:sldLayoutId id="2147483833" r:id="rId57"/>
    <p:sldLayoutId id="2147483834" r:id="rId58"/>
    <p:sldLayoutId id="2147483835" r:id="rId59"/>
    <p:sldLayoutId id="2147483836" r:id="rId60"/>
    <p:sldLayoutId id="2147483837" r:id="rId6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upa studentów pracujących w bibliotece">
            <a:extLst>
              <a:ext uri="{FF2B5EF4-FFF2-40B4-BE49-F238E27FC236}">
                <a16:creationId xmlns:a16="http://schemas.microsoft.com/office/drawing/2014/main" id="{6ED68F63-FCC9-469F-B97F-919BC1D39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784" b="33261"/>
          <a:stretch>
            <a:fillRect/>
          </a:stretch>
        </p:blipFill>
        <p:spPr>
          <a:xfrm>
            <a:off x="-1" y="10"/>
            <a:ext cx="12192000" cy="4635122"/>
          </a:xfrm>
          <a:prstGeom prst="rect">
            <a:avLst/>
          </a:prstGeom>
          <a:noFill/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969DEC12-D9B2-7451-3209-6083A421C0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/>
          <a:p>
            <a:r>
              <a:rPr lang="en-US"/>
              <a:t>Rozwój umysłu i kreatywności poprzez książki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4E3E2D-806A-2FE9-4E66-FE96212B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/>
          <a:p>
            <a:r>
              <a:rPr lang="en-US" sz="3000"/>
              <a:t>Zalety czytania dla młodzieży szkolnej</a:t>
            </a:r>
          </a:p>
        </p:txBody>
      </p:sp>
    </p:spTree>
    <p:extLst>
      <p:ext uri="{BB962C8B-B14F-4D97-AF65-F5344CB8AC3E}">
        <p14:creationId xmlns:p14="http://schemas.microsoft.com/office/powerpoint/2010/main" val="36635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5C1E47-4B33-2A69-59B1-45900FF60758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94513" y="776036"/>
            <a:ext cx="5866854" cy="567696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Rozwój osobisty i emocjonalny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wzmacnia rozwój osobisty i emocjonalny, ucząc empatii i krytycznego myślenia.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Wzmacnianie umiejętności językowych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Regularne czytanie poprawia umiejętności językowe, koncentrację oraz pamięć.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Relaksacja i lepsze wyniki w nauce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działa relaksująco i wspomaga osiąganie lepszych wyników w nauce.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Inwestycja w przyszłość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Każda przeczytana strona to inwestycja w przyszłość i lepsze zrozumienie świata.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F7584B-B1E2-CFA8-730A-62A181D7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/>
          <a:p>
            <a:r>
              <a:rPr lang="en-US"/>
              <a:t>Dlaczego warto czytać codziennie?</a:t>
            </a:r>
          </a:p>
        </p:txBody>
      </p:sp>
      <p:pic>
        <p:nvPicPr>
          <p:cNvPr id="7" name="Content Placeholder 6" descr="Szkic rzeczy na zewnątrz">
            <a:extLst>
              <a:ext uri="{FF2B5EF4-FFF2-40B4-BE49-F238E27FC236}">
                <a16:creationId xmlns:a16="http://schemas.microsoft.com/office/drawing/2014/main" id="{25A372D5-EDEF-4AA6-9FBE-F96620F4787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15878" r="17207" b="1"/>
          <a:stretch>
            <a:fillRect/>
          </a:stretch>
        </p:blipFill>
        <p:spPr>
          <a:xfrm>
            <a:off x="137159" y="776036"/>
            <a:ext cx="5866854" cy="567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297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ężczyźni z latającymi książkami">
            <a:extLst>
              <a:ext uri="{FF2B5EF4-FFF2-40B4-BE49-F238E27FC236}">
                <a16:creationId xmlns:a16="http://schemas.microsoft.com/office/drawing/2014/main" id="{591E36AD-6E14-453E-8C9A-A9CD87E259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3" b="4511"/>
          <a:stretch>
            <a:fillRect/>
          </a:stretch>
        </p:blipFill>
        <p:spPr>
          <a:xfrm>
            <a:off x="20" y="1"/>
            <a:ext cx="4793865" cy="6858000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098E-FA76-7D8F-E578-F412B3C82695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396197" y="1828800"/>
            <a:ext cx="6214356" cy="448970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Rozwój intelektualny i emocjonalny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kształtuje umysł i emocje, rozwija wyobraźnię oraz uczy empatii u młodzieży.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Wspieranie myślenia krytycznego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Literatura poprawia zdolność analizy informacji i podejmowania przemyślanych decyzji.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Poprawa koncentracji i pamięci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Regularne czytanie wzmacnia pamięć, koncentrację i umiejętność logicznego wnioskowania.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Relaks i redukcja stresu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działa relaksująco, obniża poziom stresu i poprawia samopoczucie młodzieży.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0F82EC-5CDF-B484-17EB-3DB4F1B4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689" y="548640"/>
            <a:ext cx="6236473" cy="1143000"/>
          </a:xfrm>
        </p:spPr>
        <p:txBody>
          <a:bodyPr anchor="b">
            <a:normAutofit/>
          </a:bodyPr>
          <a:lstStyle/>
          <a:p>
            <a:r>
              <a:rPr lang="en-US"/>
              <a:t>Dlaczego warto czytać książki?</a:t>
            </a:r>
          </a:p>
        </p:txBody>
      </p:sp>
    </p:spTree>
    <p:extLst>
      <p:ext uri="{BB962C8B-B14F-4D97-AF65-F5344CB8AC3E}">
        <p14:creationId xmlns:p14="http://schemas.microsoft.com/office/powerpoint/2010/main" val="2357428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C89EED-4672-0407-B927-DC7D9C55D52D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94513" y="776036"/>
            <a:ext cx="5866854" cy="567696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Poszerzanie słownictwa i gramatyki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książek zwiększa zasób słów i uczy poprawnej gramatyki oraz stylistyki.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Rozwijanie umiejętności komunikacyjnych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Kontakt z różnymi formami literackimi poprawia rozumienie kontekstu i wyrażanie myśli.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Argumentacja i logiczne myślenie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uczy argumentowania i logicznego przedstawiania poglądów w dyskusjach.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Świadomość językowa i pewność siebie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Lepsza znajomość języka przekłada się na wyniki w nauce i większą pewność siebie.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E1A4F5-003E-A4AD-0156-E4648EB7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/>
          <a:p>
            <a:r>
              <a:rPr lang="en-US"/>
              <a:t>Rozwój językowy i komunikacyjny</a:t>
            </a:r>
          </a:p>
        </p:txBody>
      </p:sp>
      <p:pic>
        <p:nvPicPr>
          <p:cNvPr id="7" name="Content Placeholder 6" descr="Czarnoskóra para siedząca na kanapie w salonie w domu, czytająca książkę podczas lockdownu kwarantanny.">
            <a:extLst>
              <a:ext uri="{FF2B5EF4-FFF2-40B4-BE49-F238E27FC236}">
                <a16:creationId xmlns:a16="http://schemas.microsoft.com/office/drawing/2014/main" id="{BAD29257-4B22-4160-89F2-6A35D4E5DBA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29695" r="1322"/>
          <a:stretch>
            <a:fillRect/>
          </a:stretch>
        </p:blipFill>
        <p:spPr>
          <a:xfrm>
            <a:off x="137159" y="776036"/>
            <a:ext cx="5866854" cy="567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10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A6D25E-AFD5-A416-9AD2-F9A07B06DDEF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94513" y="776036"/>
            <a:ext cx="5866854" cy="567696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Rozwijanie wyobraźni poprzez czytanie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przenosi młodzież do świata bohaterów i miejsc pobudzających tworzenie obrazów w umyśle.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Kreatywne myślenie i rozwiązywanie problemów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Kreatywne myślenie rozwijane dzięki literaturze pomaga w tworzeniu nowych pomysłów i rozwiązywaniu problemów.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Inspiracja do własnej twórczości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Literatura inspiruje do pisania opowiadań, rysowania i projektowania, rozwijając indywidualne talenty.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Czytanie wspiera cierpliwość i głębokie zanurzenie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Książki uczą cierpliwości i skupienia, co sprzyja kreatywności w różnych dziedzinach życia.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7EB780-7F5B-CF6E-8421-F1A257EE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/>
          <a:p>
            <a:r>
              <a:rPr lang="en-US"/>
              <a:t>Pobudzanie wyobraźni i kreatywności</a:t>
            </a:r>
          </a:p>
        </p:txBody>
      </p:sp>
      <p:pic>
        <p:nvPicPr>
          <p:cNvPr id="7" name="Content Placeholder 6" descr="Nastolatka lubi czytać, siedząc na podłodze w księgarni lub bibliotece publicznej.">
            <a:extLst>
              <a:ext uri="{FF2B5EF4-FFF2-40B4-BE49-F238E27FC236}">
                <a16:creationId xmlns:a16="http://schemas.microsoft.com/office/drawing/2014/main" id="{56521144-5532-4499-91F5-2006FD84C81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3698" r="26545" b="1"/>
          <a:stretch>
            <a:fillRect/>
          </a:stretch>
        </p:blipFill>
        <p:spPr>
          <a:xfrm>
            <a:off x="137159" y="776036"/>
            <a:ext cx="5866854" cy="567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205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łody Afroamerykanin czytający książki na kanapie w domu. Chłopak z ciekawością patrzy na swoją dziewczynę.">
            <a:extLst>
              <a:ext uri="{FF2B5EF4-FFF2-40B4-BE49-F238E27FC236}">
                <a16:creationId xmlns:a16="http://schemas.microsoft.com/office/drawing/2014/main" id="{DD52F95E-1636-4D48-BBE3-62DE376130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15163"/>
          <a:stretch>
            <a:fillRect/>
          </a:stretch>
        </p:blipFill>
        <p:spPr>
          <a:xfrm>
            <a:off x="20" y="10"/>
            <a:ext cx="6611489" cy="6857990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B04B13-9BEC-F209-FC07-85A51254ED55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12975"/>
            <a:ext cx="4362450" cy="40957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Rozumienie emocji innych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literatury pomaga młodzieży zrozumieć emocje i punkty widzenia innych ludzi.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Rozwój wrażliwości i tolerancji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Książki uczą wrażliwości na różnorodność kultur, historii i problemów społecznych.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Budowanie relacji międzyludzkich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Empatia rozwijana przez czytanie wspiera lepsze relacje i współpracę w społeczeństwie.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AF0413-6EE0-A0B7-C086-FD38FEA1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>
            <a:normAutofit/>
          </a:bodyPr>
          <a:lstStyle/>
          <a:p>
            <a:r>
              <a:rPr lang="en-US" sz="3300"/>
              <a:t>Kształtowanie empatii i wrażliwości</a:t>
            </a:r>
          </a:p>
        </p:txBody>
      </p:sp>
    </p:spTree>
    <p:extLst>
      <p:ext uri="{BB962C8B-B14F-4D97-AF65-F5344CB8AC3E}">
        <p14:creationId xmlns:p14="http://schemas.microsoft.com/office/powerpoint/2010/main" val="3574601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&quot;Kujon z pomysłem na niebieskim tle, trzymający książkę i lupę, a przy głowie miał chmurę w kształcie dymka z mówią. Cloud nie jest prawdziwy, jest zaprojektowany w Photoshopie.&quot;">
            <a:extLst>
              <a:ext uri="{FF2B5EF4-FFF2-40B4-BE49-F238E27FC236}">
                <a16:creationId xmlns:a16="http://schemas.microsoft.com/office/drawing/2014/main" id="{C481533B-9AC0-43DD-96D0-A87FD0F058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0098"/>
          <a:stretch>
            <a:fillRect/>
          </a:stretch>
        </p:blipFill>
        <p:spPr>
          <a:xfrm>
            <a:off x="20" y="1"/>
            <a:ext cx="4793865" cy="6858000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AAD209-864E-94B1-AF7A-705112C3F4E8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396197" y="1828800"/>
            <a:ext cx="6214356" cy="448970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Analiza fabuły i motywów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Analiza fabuły i motywów uczy logicznego wnioskowania i oceny sytuacji przez młodzież.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Rozpoznawanie manipulacji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rozwija umiejętność dostrzegania manipulacji i formułowania własnych opinii.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Znaczenie krytycznego myślenia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Krytyczne myślenie pozwala odróżnić fakty od opinii i podejmować świadome decyzje w codziennym życiu.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Wzmacnianie zdolności analitycznych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Literatura wymagająca interpretacji rozwija wyzwania intelektualne i wzmacnia zdolności analityczne.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830B6B-AB3A-596A-E74A-E1647823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689" y="548640"/>
            <a:ext cx="6236473" cy="1143000"/>
          </a:xfrm>
        </p:spPr>
        <p:txBody>
          <a:bodyPr anchor="b">
            <a:normAutofit/>
          </a:bodyPr>
          <a:lstStyle/>
          <a:p>
            <a:r>
              <a:rPr lang="en-US"/>
              <a:t>Rozwój myślenia krytycznego</a:t>
            </a:r>
          </a:p>
        </p:txBody>
      </p:sp>
    </p:spTree>
    <p:extLst>
      <p:ext uri="{BB962C8B-B14F-4D97-AF65-F5344CB8AC3E}">
        <p14:creationId xmlns:p14="http://schemas.microsoft.com/office/powerpoint/2010/main" val="2594410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idok z przodu dwóch ludzkich rąk trzymających otwartą książkę z unoszącym się mózgiem na wierzchu. Dominującym kolorem jest ciemnoniebieski.">
            <a:extLst>
              <a:ext uri="{FF2B5EF4-FFF2-40B4-BE49-F238E27FC236}">
                <a16:creationId xmlns:a16="http://schemas.microsoft.com/office/drawing/2014/main" id="{218F989F-0498-45EF-A835-1911CF4F36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685" r="20963" b="-1"/>
          <a:stretch>
            <a:fillRect/>
          </a:stretch>
        </p:blipFill>
        <p:spPr>
          <a:xfrm>
            <a:off x="20" y="10"/>
            <a:ext cx="6611489" cy="6857990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4C8309-7168-F694-5339-ABDA835065E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12975"/>
            <a:ext cx="4362450" cy="40957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Ćwiczenie koncentracji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Regularne czytanie wymaga długotrwałego skupienia, co wzmacnia zdolność koncentracji w świecie pełnym rozproszeń.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Wzmacnianie pamięci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angażuje pamięć poprzez zapamiętywanie wątków, bohaterów i szczegółów fabuły, co rozwija zdolności poznawcze.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Lepsze wyniki w nauce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Umiejętności koncentracji i pamięci zdobyte przez czytanie przekładają się na skuteczniejsze przyswajanie wiedzy i lepsze wyniki szkolne.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238DDB-5DD7-5FC8-238C-E6263B5F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>
            <a:normAutofit/>
          </a:bodyPr>
          <a:lstStyle/>
          <a:p>
            <a:r>
              <a:rPr lang="en-US" sz="3300"/>
              <a:t>Wzmacnianie koncentracji i pamięci</a:t>
            </a:r>
          </a:p>
        </p:txBody>
      </p:sp>
    </p:spTree>
    <p:extLst>
      <p:ext uri="{BB962C8B-B14F-4D97-AF65-F5344CB8AC3E}">
        <p14:creationId xmlns:p14="http://schemas.microsoft.com/office/powerpoint/2010/main" val="4185647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8D0DFC-9AE7-0A6B-B59A-F147A3E1A6E7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94513" y="776036"/>
            <a:ext cx="5866854" cy="567696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Relaksacja przez czytanie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pomaga zmniejszyć napięcie emocjonalne przez zanurzenie się w fabule i oderwanie od problemów.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Obniżanie poziomu stresu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Badania wskazują, że czytanie obniża poziom stresu bardziej niż inne formy rozrywki dzięki spokojnemu zaangażowaniu umysłu.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Wsparcie dla młodzieży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Dla młodzieży czytanie stanowi bezpieczną formę ucieczki i regeneracji psychicznej w obliczu presji szkolnej i społecznej.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Poprawa samopoczucia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Regularne czytanie wspiera równowagę emocjonalną i ogólne dobre samopoczucie.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0D0EB1-AC7D-4B4A-8440-55B33603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/>
          <a:p>
            <a:r>
              <a:rPr lang="en-US"/>
              <a:t>Redukcja stresu i poprawa samopoczucia</a:t>
            </a:r>
          </a:p>
        </p:txBody>
      </p:sp>
      <p:pic>
        <p:nvPicPr>
          <p:cNvPr id="7" name="Content Placeholder 6" descr="Perspektywa mężczyzny czytającego książkę">
            <a:extLst>
              <a:ext uri="{FF2B5EF4-FFF2-40B4-BE49-F238E27FC236}">
                <a16:creationId xmlns:a16="http://schemas.microsoft.com/office/drawing/2014/main" id="{B6271033-8667-4DBB-A9B8-DE4C85E7A2D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30279" r="738"/>
          <a:stretch>
            <a:fillRect/>
          </a:stretch>
        </p:blipFill>
        <p:spPr>
          <a:xfrm>
            <a:off x="137159" y="776036"/>
            <a:ext cx="5866854" cy="567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288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mura dymka tekstowego na białym tle">
            <a:extLst>
              <a:ext uri="{FF2B5EF4-FFF2-40B4-BE49-F238E27FC236}">
                <a16:creationId xmlns:a16="http://schemas.microsoft.com/office/drawing/2014/main" id="{AA95E605-5397-4BE4-8DC7-24BF85C287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/>
        </p:blipFill>
        <p:spPr>
          <a:xfrm>
            <a:off x="5745480" y="1277473"/>
            <a:ext cx="6446520" cy="4303053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CF708-9731-CA5B-9259-B8228D67B4B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2775" y="2212975"/>
            <a:ext cx="4360863" cy="40957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Rozwój kompetencji kluczowych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Czytanie rozwija czytanie ze zrozumieniem, interpretację tekstu i logiczne myślenie u młodzieży.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Lepsze wyniki w nauce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Regularne czytanie poprawia wyniki w naukach humanistycznych i ścisłych dzięki lepszej analizie.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Inwestycja w przyszłość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Nawyk czytania od młodości przynosi długofalowe korzyści w późniejszym życiu i edukacji.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008639-4186-FB67-299E-B68A2073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>
            <a:normAutofit/>
          </a:bodyPr>
          <a:lstStyle/>
          <a:p>
            <a:r>
              <a:rPr lang="en-US"/>
              <a:t>Lepsze wyniki w nauce</a:t>
            </a:r>
          </a:p>
        </p:txBody>
      </p:sp>
    </p:spTree>
    <p:extLst>
      <p:ext uri="{BB962C8B-B14F-4D97-AF65-F5344CB8AC3E}">
        <p14:creationId xmlns:p14="http://schemas.microsoft.com/office/powerpoint/2010/main" val="1339016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Nowoczesna geometria">
  <a:themeElements>
    <a:clrScheme name="Custom 333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362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Geometric" id="{0E1CD7F2-19CE-45BE-8D2A-7019B57472D3}" vid="{4E79D9A4-2607-4418-B15D-7F5414432BAD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333">
    <a:dk1>
      <a:srgbClr val="000000"/>
    </a:dk1>
    <a:lt1>
      <a:srgbClr val="FFFFFF"/>
    </a:lt1>
    <a:dk2>
      <a:srgbClr val="264653"/>
    </a:dk2>
    <a:lt2>
      <a:srgbClr val="E7E6E6"/>
    </a:lt2>
    <a:accent1>
      <a:srgbClr val="F3EBE8"/>
    </a:accent1>
    <a:accent2>
      <a:srgbClr val="E9C369"/>
    </a:accent2>
    <a:accent3>
      <a:srgbClr val="2A9D8F"/>
    </a:accent3>
    <a:accent4>
      <a:srgbClr val="F3D6CD"/>
    </a:accent4>
    <a:accent5>
      <a:srgbClr val="F3EBE8"/>
    </a:accent5>
    <a:accent6>
      <a:srgbClr val="60717C"/>
    </a:accent6>
    <a:hlink>
      <a:srgbClr val="828683"/>
    </a:hlink>
    <a:folHlink>
      <a:srgbClr val="D08A55"/>
    </a:folHlink>
  </a:clrScheme>
</a:themeOverride>
</file>

<file path=ppt/theme/themeOverride2.xml><?xml version="1.0" encoding="utf-8"?>
<a:themeOverride xmlns:a="http://schemas.openxmlformats.org/drawingml/2006/main">
  <a:clrScheme name="Custom 333">
    <a:dk1>
      <a:srgbClr val="000000"/>
    </a:dk1>
    <a:lt1>
      <a:srgbClr val="FFFFFF"/>
    </a:lt1>
    <a:dk2>
      <a:srgbClr val="264653"/>
    </a:dk2>
    <a:lt2>
      <a:srgbClr val="E7E6E6"/>
    </a:lt2>
    <a:accent1>
      <a:srgbClr val="F3EBE8"/>
    </a:accent1>
    <a:accent2>
      <a:srgbClr val="E9C369"/>
    </a:accent2>
    <a:accent3>
      <a:srgbClr val="2A9D8F"/>
    </a:accent3>
    <a:accent4>
      <a:srgbClr val="F3D6CD"/>
    </a:accent4>
    <a:accent5>
      <a:srgbClr val="F3EBE8"/>
    </a:accent5>
    <a:accent6>
      <a:srgbClr val="60717C"/>
    </a:accent6>
    <a:hlink>
      <a:srgbClr val="828683"/>
    </a:hlink>
    <a:folHlink>
      <a:srgbClr val="D08A5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4D63BEF6CE74A98DE71B79A4EFA2E" ma:contentTypeVersion="39" ma:contentTypeDescription="Create a new document." ma:contentTypeScope="" ma:versionID="7cd33766ae37bc020c6feee22e439f0a">
  <xsd:schema xmlns:xsd="http://www.w3.org/2001/XMLSchema" xmlns:xs="http://www.w3.org/2001/XMLSchema" xmlns:p="http://schemas.microsoft.com/office/2006/metadata/properties" xmlns:ns1="http://schemas.microsoft.com/sharepoint/v3" xmlns:ns2="324d2b90-11f2-4fdf-990a-54fa46247cf8" xmlns:ns3="b817b00b-f121-400f-976b-40959b1c7d14" targetNamespace="http://schemas.microsoft.com/office/2006/metadata/properties" ma:root="true" ma:fieldsID="660e4b43d8eb9c1b699934af2b892cbb" ns1:_="" ns2:_="" ns3:_="">
    <xsd:import namespace="http://schemas.microsoft.com/sharepoint/v3"/>
    <xsd:import namespace="324d2b90-11f2-4fdf-990a-54fa46247cf8"/>
    <xsd:import namespace="b817b00b-f121-400f-976b-40959b1c7d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SessionID" minOccurs="0"/>
                <xsd:element ref="ns2:ThemeID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d2b90-11f2-4fdf-990a-54fa46247c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essionID" ma:index="16" nillable="true" ma:displayName="Session ID" ma:format="Dropdown" ma:internalName="SessionID">
      <xsd:simpleType>
        <xsd:restriction base="dms:Text">
          <xsd:maxLength value="255"/>
        </xsd:restriction>
      </xsd:simpleType>
    </xsd:element>
    <xsd:element name="ThemeID" ma:index="17" nillable="true" ma:displayName="ThemeID" ma:format="Dropdown" ma:internalName="ThemeID">
      <xsd:simpleType>
        <xsd:restriction base="dms:Text">
          <xsd:maxLength value="255"/>
        </xsd:restriction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7b00b-f121-400f-976b-40959b1c7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7dac1a7-ed5b-4681-ab90-166fc923ebde}" ma:internalName="TaxCatchAll" ma:showField="CatchAllData" ma:web="b817b00b-f121-400f-976b-40959b1c7d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b817b00b-f121-400f-976b-40959b1c7d14" xsi:nil="true"/>
    <lcf76f155ced4ddcb4097134ff3c332f xmlns="324d2b90-11f2-4fdf-990a-54fa46247cf8">
      <Terms xmlns="http://schemas.microsoft.com/office/infopath/2007/PartnerControls"/>
    </lcf76f155ced4ddcb4097134ff3c332f>
    <ThemeID xmlns="324d2b90-11f2-4fdf-990a-54fa46247cf8" xsi:nil="true"/>
    <SessionID xmlns="324d2b90-11f2-4fdf-990a-54fa46247cf8" xsi:nil="true"/>
  </documentManagement>
</p:properties>
</file>

<file path=customXml/itemProps1.xml><?xml version="1.0" encoding="utf-8"?>
<ds:datastoreItem xmlns:ds="http://schemas.openxmlformats.org/officeDocument/2006/customXml" ds:itemID="{2C9EF991-9D19-4143-A79E-DB590F5645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730994-3981-469A-A7AC-37468DF03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4d2b90-11f2-4fdf-990a-54fa46247cf8"/>
    <ds:schemaRef ds:uri="b817b00b-f121-400f-976b-40959b1c7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7C1610-DF62-4277-9A69-02D710CB9DB0}">
  <ds:schemaRefs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230e9df3-be65-4c73-a93b-d1236ebd677e"/>
    <ds:schemaRef ds:uri="16c05727-aa75-4e4a-9b5f-8a80a1165891"/>
    <ds:schemaRef ds:uri="http://www.w3.org/XML/1998/namespace"/>
    <ds:schemaRef ds:uri="b817b00b-f121-400f-976b-40959b1c7d14"/>
    <ds:schemaRef ds:uri="324d2b90-11f2-4fdf-990a-54fa46247cf8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Geometric</Template>
  <TotalTime>1698</TotalTime>
  <Words>1578</Words>
  <Application>Microsoft Office PowerPoint</Application>
  <PresentationFormat>Panoramiczny</PresentationFormat>
  <Paragraphs>97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Aptos</vt:lpstr>
      <vt:lpstr>Arial</vt:lpstr>
      <vt:lpstr>Century Gothic</vt:lpstr>
      <vt:lpstr>Karla</vt:lpstr>
      <vt:lpstr>Univers Condensed Light</vt:lpstr>
      <vt:lpstr>Nowoczesna geometria</vt:lpstr>
      <vt:lpstr>Zalety czytania dla młodzieży szkolnej</vt:lpstr>
      <vt:lpstr>Dlaczego warto czytać książki?</vt:lpstr>
      <vt:lpstr>Rozwój językowy i komunikacyjny</vt:lpstr>
      <vt:lpstr>Pobudzanie wyobraźni i kreatywności</vt:lpstr>
      <vt:lpstr>Kształtowanie empatii i wrażliwości</vt:lpstr>
      <vt:lpstr>Rozwój myślenia krytycznego</vt:lpstr>
      <vt:lpstr>Wzmacnianie koncentracji i pamięci</vt:lpstr>
      <vt:lpstr>Redukcja stresu i poprawa samopoczucia</vt:lpstr>
      <vt:lpstr>Lepsze wyniki w nauce</vt:lpstr>
      <vt:lpstr>Dlaczego warto czytać codziennie?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Niyna Spellman</dc:creator>
  <cp:lastModifiedBy>Anna Giełczyńska</cp:lastModifiedBy>
  <cp:revision>22</cp:revision>
  <dcterms:created xsi:type="dcterms:W3CDTF">2024-06-26T20:20:27Z</dcterms:created>
  <dcterms:modified xsi:type="dcterms:W3CDTF">2025-11-27T08:19:47Z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0x010100CAB4D63BEF6CE74A98DE71B79A4EFA2E</vt:lpwstr>
  </property>
  <property fmtid="{D5CDD505-2E9C-101B-9397-08002B2CF9AE}" pid="3" name="MediaServiceImageTags">
    <vt:lpwstr/>
  </property>
</Properties>
</file>